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134805010" r:id="rId2"/>
    <p:sldId id="485" r:id="rId3"/>
    <p:sldId id="2134805013" r:id="rId4"/>
    <p:sldId id="2134805014" r:id="rId5"/>
    <p:sldId id="2134805017" r:id="rId6"/>
    <p:sldId id="2134805018" r:id="rId7"/>
    <p:sldId id="2134805048" r:id="rId8"/>
    <p:sldId id="2134805068" r:id="rId9"/>
    <p:sldId id="2134805069" r:id="rId10"/>
    <p:sldId id="2134805019" r:id="rId11"/>
    <p:sldId id="2134805061" r:id="rId12"/>
    <p:sldId id="2134805074" r:id="rId13"/>
    <p:sldId id="2134805075" r:id="rId14"/>
    <p:sldId id="2134805076" r:id="rId15"/>
    <p:sldId id="2134805077" r:id="rId16"/>
    <p:sldId id="2134805078" r:id="rId17"/>
    <p:sldId id="2134805079" r:id="rId18"/>
    <p:sldId id="2134805034" r:id="rId19"/>
    <p:sldId id="2134805035" r:id="rId20"/>
    <p:sldId id="2134805080" r:id="rId21"/>
    <p:sldId id="2134805036" r:id="rId22"/>
    <p:sldId id="2134805081" r:id="rId23"/>
    <p:sldId id="2134805037" r:id="rId24"/>
    <p:sldId id="2134805071" r:id="rId25"/>
    <p:sldId id="2134805087" r:id="rId26"/>
    <p:sldId id="2134805088" r:id="rId27"/>
    <p:sldId id="2134805089" r:id="rId28"/>
    <p:sldId id="2134805038" r:id="rId29"/>
    <p:sldId id="2134805082" r:id="rId30"/>
    <p:sldId id="2134805083" r:id="rId31"/>
    <p:sldId id="2134805084" r:id="rId32"/>
    <p:sldId id="213480501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0F0F0"/>
    <a:srgbClr val="000000"/>
    <a:srgbClr val="8566AC"/>
    <a:srgbClr val="DA281C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B0726-1C7B-4B29-BE78-16E8F38A4732}" v="622" dt="2023-07-18T01:26:17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0722" autoAdjust="0"/>
  </p:normalViewPr>
  <p:slideViewPr>
    <p:cSldViewPr snapToGrid="0">
      <p:cViewPr varScale="1">
        <p:scale>
          <a:sx n="106" d="100"/>
          <a:sy n="106" d="100"/>
        </p:scale>
        <p:origin x="816" y="102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B90B0726-1C7B-4B29-BE78-16E8F38A4732}"/>
    <pc:docChg chg="undo custSel addSld delSld modSld">
      <pc:chgData name="Gang Liu" userId="c4dd85b7-3634-4bda-801b-46e8dbbd0b49" providerId="ADAL" clId="{B90B0726-1C7B-4B29-BE78-16E8F38A4732}" dt="2023-07-18T01:26:40.933" v="1584" actId="1076"/>
      <pc:docMkLst>
        <pc:docMk/>
      </pc:docMkLst>
      <pc:sldChg chg="addSp delSp modSp mod modNotesTx">
        <pc:chgData name="Gang Liu" userId="c4dd85b7-3634-4bda-801b-46e8dbbd0b49" providerId="ADAL" clId="{B90B0726-1C7B-4B29-BE78-16E8F38A4732}" dt="2023-07-18T01:23:53.833" v="1470" actId="20577"/>
        <pc:sldMkLst>
          <pc:docMk/>
          <pc:sldMk cId="1840217378" sldId="485"/>
        </pc:sldMkLst>
        <pc:spChg chg="mod">
          <ac:chgData name="Gang Liu" userId="c4dd85b7-3634-4bda-801b-46e8dbbd0b49" providerId="ADAL" clId="{B90B0726-1C7B-4B29-BE78-16E8F38A4732}" dt="2023-07-18T01:18:23.821" v="1316"/>
          <ac:spMkLst>
            <pc:docMk/>
            <pc:sldMk cId="1840217378" sldId="485"/>
            <ac:spMk id="7" creationId="{CD07775E-8BE9-CA20-CDCB-0D72F9123464}"/>
          </ac:spMkLst>
        </pc:spChg>
        <pc:spChg chg="del mod">
          <ac:chgData name="Gang Liu" userId="c4dd85b7-3634-4bda-801b-46e8dbbd0b49" providerId="ADAL" clId="{B90B0726-1C7B-4B29-BE78-16E8F38A4732}" dt="2023-07-17T01:11:50.580" v="6" actId="478"/>
          <ac:spMkLst>
            <pc:docMk/>
            <pc:sldMk cId="1840217378" sldId="485"/>
            <ac:spMk id="8" creationId="{AD85CAEA-7122-ACB4-4CEC-0EB8F2FF7C42}"/>
          </ac:spMkLst>
        </pc:spChg>
        <pc:spChg chg="del mod">
          <ac:chgData name="Gang Liu" userId="c4dd85b7-3634-4bda-801b-46e8dbbd0b49" providerId="ADAL" clId="{B90B0726-1C7B-4B29-BE78-16E8F38A4732}" dt="2023-07-17T01:11:59.952" v="11" actId="478"/>
          <ac:spMkLst>
            <pc:docMk/>
            <pc:sldMk cId="1840217378" sldId="485"/>
            <ac:spMk id="9" creationId="{8EE97D14-6CE9-6B3D-98F2-F68EE9C95A50}"/>
          </ac:spMkLst>
        </pc:spChg>
        <pc:spChg chg="del mod">
          <ac:chgData name="Gang Liu" userId="c4dd85b7-3634-4bda-801b-46e8dbbd0b49" providerId="ADAL" clId="{B90B0726-1C7B-4B29-BE78-16E8F38A4732}" dt="2023-07-17T01:11:47.893" v="4" actId="478"/>
          <ac:spMkLst>
            <pc:docMk/>
            <pc:sldMk cId="1840217378" sldId="485"/>
            <ac:spMk id="10" creationId="{7ACD9656-33ED-D8E5-0730-DA1EEEAC32C5}"/>
          </ac:spMkLst>
        </pc:spChg>
        <pc:spChg chg="del mod">
          <ac:chgData name="Gang Liu" userId="c4dd85b7-3634-4bda-801b-46e8dbbd0b49" providerId="ADAL" clId="{B90B0726-1C7B-4B29-BE78-16E8F38A4732}" dt="2023-07-17T01:11:57.767" v="10" actId="478"/>
          <ac:spMkLst>
            <pc:docMk/>
            <pc:sldMk cId="1840217378" sldId="485"/>
            <ac:spMk id="11" creationId="{778CBFDE-C2F8-2C99-0B55-F42AD04D5518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4" creationId="{BBEF6054-E5D3-84D4-6EFC-7FABC8BE3A6B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7" creationId="{7CAEAA27-FB5E-9F0F-14DB-04475EB1B0C1}"/>
          </ac:spMkLst>
        </pc:spChg>
        <pc:spChg chg="del mod topLvl">
          <ac:chgData name="Gang Liu" userId="c4dd85b7-3634-4bda-801b-46e8dbbd0b49" providerId="ADAL" clId="{B90B0726-1C7B-4B29-BE78-16E8F38A4732}" dt="2023-07-17T01:12:58.775" v="32" actId="478"/>
          <ac:spMkLst>
            <pc:docMk/>
            <pc:sldMk cId="1840217378" sldId="485"/>
            <ac:spMk id="28" creationId="{25BB3629-8752-DAF9-84DC-715C5780BD0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" creationId="{A8DBB47A-22B2-A3B1-7CCF-2AAAACD929D3}"/>
          </ac:spMkLst>
        </pc:spChg>
        <pc:spChg chg="del mod">
          <ac:chgData name="Gang Liu" userId="c4dd85b7-3634-4bda-801b-46e8dbbd0b49" providerId="ADAL" clId="{B90B0726-1C7B-4B29-BE78-16E8F38A4732}" dt="2023-07-17T01:11:52.716" v="7" actId="478"/>
          <ac:spMkLst>
            <pc:docMk/>
            <pc:sldMk cId="1840217378" sldId="485"/>
            <ac:spMk id="36" creationId="{A1B54366-01C4-E43F-60B2-1D9CEA13C1FD}"/>
          </ac:spMkLst>
        </pc:spChg>
        <pc:spChg chg="del mod topLvl">
          <ac:chgData name="Gang Liu" userId="c4dd85b7-3634-4bda-801b-46e8dbbd0b49" providerId="ADAL" clId="{B90B0726-1C7B-4B29-BE78-16E8F38A4732}" dt="2023-07-17T01:13:04.743" v="34" actId="478"/>
          <ac:spMkLst>
            <pc:docMk/>
            <pc:sldMk cId="1840217378" sldId="485"/>
            <ac:spMk id="37" creationId="{EA2C2AA0-C44E-AD48-44C8-F126659DF184}"/>
          </ac:spMkLst>
        </pc:spChg>
        <pc:spChg chg="del mod topLvl">
          <ac:chgData name="Gang Liu" userId="c4dd85b7-3634-4bda-801b-46e8dbbd0b49" providerId="ADAL" clId="{B90B0726-1C7B-4B29-BE78-16E8F38A4732}" dt="2023-07-17T01:13:00.445" v="33" actId="478"/>
          <ac:spMkLst>
            <pc:docMk/>
            <pc:sldMk cId="1840217378" sldId="485"/>
            <ac:spMk id="43" creationId="{FD870757-DBA6-5AA0-D34E-517082C7D659}"/>
          </ac:spMkLst>
        </pc:spChg>
        <pc:spChg chg="del mod topLvl">
          <ac:chgData name="Gang Liu" userId="c4dd85b7-3634-4bda-801b-46e8dbbd0b49" providerId="ADAL" clId="{B90B0726-1C7B-4B29-BE78-16E8F38A4732}" dt="2023-07-17T01:12:54.222" v="29" actId="478"/>
          <ac:spMkLst>
            <pc:docMk/>
            <pc:sldMk cId="1840217378" sldId="485"/>
            <ac:spMk id="46" creationId="{631FA3E7-9874-1167-E65C-129BCE701A1A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49" creationId="{4F3B0DEC-6C87-AE2B-3CDF-4BF3B0177E80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5" creationId="{BA6E8960-C0F2-1BD0-E58C-A5E82568F7B9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7" creationId="{02E2276B-F339-1EDC-3607-EA90F4EBBD55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63" creationId="{8C560A7F-0CF7-3542-25B2-C8307D77D355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83" creationId="{97A4439B-300F-7E13-6FC7-D8793BF01E83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88" creationId="{54BB3C06-606F-2FC4-7010-C7AE790E9FD2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96" creationId="{B41A4CD1-7BB8-FA25-6E68-EE9719EA9FD1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102" creationId="{026C0345-72D9-32B2-48B1-5F1BAB4EDBAB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18" creationId="{F90FA326-BD81-F526-91E6-2CF76B228739}"/>
          </ac:spMkLst>
        </pc:spChg>
        <pc:spChg chg="mod topLvl">
          <ac:chgData name="Gang Liu" userId="c4dd85b7-3634-4bda-801b-46e8dbbd0b49" providerId="ADAL" clId="{B90B0726-1C7B-4B29-BE78-16E8F38A4732}" dt="2023-07-17T01:41:27.391" v="301" actId="14100"/>
          <ac:spMkLst>
            <pc:docMk/>
            <pc:sldMk cId="1840217378" sldId="485"/>
            <ac:spMk id="119" creationId="{E05D5516-51A7-476C-3085-7E08FA331CF1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2" creationId="{C154569A-B05B-BB1A-20EA-CBF93A5E1047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37" creationId="{2BA50171-062D-D5D2-A952-447DE9DAD1CB}"/>
          </ac:spMkLst>
        </pc:spChg>
        <pc:spChg chg="add mod">
          <ac:chgData name="Gang Liu" userId="c4dd85b7-3634-4bda-801b-46e8dbbd0b49" providerId="ADAL" clId="{B90B0726-1C7B-4B29-BE78-16E8F38A4732}" dt="2023-07-17T01:36:38.682" v="238" actId="571"/>
          <ac:spMkLst>
            <pc:docMk/>
            <pc:sldMk cId="1840217378" sldId="485"/>
            <ac:spMk id="141" creationId="{7C93B58D-29F8-E965-9568-4E6C79C26E53}"/>
          </ac:spMkLst>
        </pc:spChg>
        <pc:spChg chg="add del mod">
          <ac:chgData name="Gang Liu" userId="c4dd85b7-3634-4bda-801b-46e8dbbd0b49" providerId="ADAL" clId="{B90B0726-1C7B-4B29-BE78-16E8F38A4732}" dt="2023-07-17T01:37:47.221" v="251"/>
          <ac:spMkLst>
            <pc:docMk/>
            <pc:sldMk cId="1840217378" sldId="485"/>
            <ac:spMk id="151" creationId="{28669DE8-4B1A-CAAB-04D5-0460E7CCD7E6}"/>
          </ac:spMkLst>
        </pc:spChg>
        <pc:spChg chg="del mod topLvl">
          <ac:chgData name="Gang Liu" userId="c4dd85b7-3634-4bda-801b-46e8dbbd0b49" providerId="ADAL" clId="{B90B0726-1C7B-4B29-BE78-16E8F38A4732}" dt="2023-07-17T01:12:48.775" v="24" actId="478"/>
          <ac:spMkLst>
            <pc:docMk/>
            <pc:sldMk cId="1840217378" sldId="485"/>
            <ac:spMk id="155" creationId="{CDFCB625-B887-0BCA-8BA8-82A0EFAD6066}"/>
          </ac:spMkLst>
        </pc:spChg>
        <pc:spChg chg="del mod topLvl">
          <ac:chgData name="Gang Liu" userId="c4dd85b7-3634-4bda-801b-46e8dbbd0b49" providerId="ADAL" clId="{B90B0726-1C7B-4B29-BE78-16E8F38A4732}" dt="2023-07-17T01:12:57.393" v="31" actId="478"/>
          <ac:spMkLst>
            <pc:docMk/>
            <pc:sldMk cId="1840217378" sldId="485"/>
            <ac:spMk id="156" creationId="{7B34E1F5-1A2F-66A8-1C30-8F1E03155F9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8" creationId="{1452924F-7BD6-B9B9-24CF-BD8EB916E82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9" creationId="{4B93F16F-F411-4B27-5370-0A7031C4ED3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60" creationId="{FA2420AB-38E3-5F29-81EC-96952593CD83}"/>
          </ac:spMkLst>
        </pc:spChg>
        <pc:spChg chg="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61" creationId="{1F4A618B-B023-BBCD-AF17-8DE5A2FDD0DF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62" creationId="{D7A70092-8F23-730E-26B4-D790F74759B4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3" creationId="{AF5F0157-93C3-4ED5-E5D1-A308F6A138CF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6" creationId="{62778C6A-4BB6-5CEE-73BF-2C1679B88AC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1" creationId="{A39D1A04-82FB-3CBA-6BE1-58A17615856E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5" creationId="{406252C8-FF2E-F35A-C00D-8D20F6CCFA8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6" creationId="{B1284BFB-CBB7-98D4-5B38-22E69F76AE4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8" creationId="{E3F47E17-4E4B-0696-0F3B-D2B022610C0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9" creationId="{7E40CDBF-C35F-0B76-DC33-6F48E08C4CD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2" creationId="{49D49177-5D02-F961-7B81-23D387AE223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5" creationId="{DFB6CC46-B887-D0CC-F5A5-A2146BEDE17E}"/>
          </ac:spMkLst>
        </pc:spChg>
        <pc:spChg chg="del mod topLvl">
          <ac:chgData name="Gang Liu" userId="c4dd85b7-3634-4bda-801b-46e8dbbd0b49" providerId="ADAL" clId="{B90B0726-1C7B-4B29-BE78-16E8F38A4732}" dt="2023-07-17T01:33:20.551" v="140" actId="478"/>
          <ac:spMkLst>
            <pc:docMk/>
            <pc:sldMk cId="1840217378" sldId="485"/>
            <ac:spMk id="186" creationId="{38C93C9B-C505-D311-7608-67AC67CBD607}"/>
          </ac:spMkLst>
        </pc:spChg>
        <pc:spChg chg="del mod topLvl">
          <ac:chgData name="Gang Liu" userId="c4dd85b7-3634-4bda-801b-46e8dbbd0b49" providerId="ADAL" clId="{B90B0726-1C7B-4B29-BE78-16E8F38A4732}" dt="2023-07-17T01:12:50.240" v="25" actId="478"/>
          <ac:spMkLst>
            <pc:docMk/>
            <pc:sldMk cId="1840217378" sldId="485"/>
            <ac:spMk id="187" creationId="{4047C6A4-A6AF-67B0-DDA7-3D40E8FD3621}"/>
          </ac:spMkLst>
        </pc:spChg>
        <pc:spChg chg="add 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88" creationId="{98168644-4102-D55E-1DF2-A11A82CF7DF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5" creationId="{BA3490E8-D660-0FDF-9FAC-87B2BAA2C25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7" creationId="{D20556D0-9D19-7760-B776-5D6603E5406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9" creationId="{91F6F973-5B09-239B-5D4E-810731013CB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7T01:53:00.915" v="730" actId="1076"/>
          <ac:spMkLst>
            <pc:docMk/>
            <pc:sldMk cId="1840217378" sldId="485"/>
            <ac:spMk id="334" creationId="{3B1087A6-4AE7-9EB4-A536-8BCA108CAEC8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5" creationId="{D2737376-5DF8-91C6-8ACC-5E6F46534590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8" creationId="{114CBFA0-CA02-EA72-DA46-703D2506950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9" creationId="{2AECBB0E-D9B0-86FB-13E0-6BF245E7924A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5" creationId="{F041A3D7-EAA9-895E-5471-15C17FEB0F5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6" creationId="{F707C758-190D-23C7-A33D-C5C5A0DA31F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2" creationId="{8889CD62-FD11-0953-3F30-70B994B683CC}"/>
          </ac:spMkLst>
        </pc:spChg>
        <pc:spChg chg="add 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5" creationId="{05DA46FC-4625-BAF3-CD79-18EE72BA851A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57" creationId="{6785CDC2-1157-F85B-2450-E120EA3DA40E}"/>
          </ac:spMkLst>
        </pc:spChg>
        <pc:grpChg chg="add 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7T01:12:47.387" v="23" actId="478"/>
          <ac:grpSpMkLst>
            <pc:docMk/>
            <pc:sldMk cId="1840217378" sldId="485"/>
            <ac:grpSpMk id="47" creationId="{8A555D25-07F1-39C6-4F52-EF38BC1814E8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61" creationId="{1DE74FCB-343C-ABEE-1979-19507EEC773B}"/>
          </ac:grpSpMkLst>
        </pc:grpChg>
        <pc:grpChg chg="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65" creationId="{A289E567-6B36-6784-61D7-DAEACC4C3D6E}"/>
          </ac:grpSpMkLst>
        </pc:grpChg>
        <pc:grpChg chg="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12:41.222" v="21" actId="478"/>
          <ac:grpSpMkLst>
            <pc:docMk/>
            <pc:sldMk cId="1840217378" sldId="485"/>
            <ac:grpSpMk id="86" creationId="{F7153130-0038-1888-6A49-DF89142FD845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00" creationId="{AA073166-F41D-C1D1-3797-B2BA24E670D6}"/>
          </ac:grpSpMkLst>
        </pc:grpChg>
        <pc:grpChg chg="add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111" creationId="{D4CF52E4-9A13-0484-342B-9C3A284824FD}"/>
          </ac:grpSpMkLst>
        </pc:grpChg>
        <pc:grpChg chg="del mod topLvl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20" creationId="{409C62EF-EB45-37DF-E40E-10C6648F8059}"/>
          </ac:grpSpMkLst>
        </pc:grpChg>
        <pc:grpChg chg="add del mod">
          <ac:chgData name="Gang Liu" userId="c4dd85b7-3634-4bda-801b-46e8dbbd0b49" providerId="ADAL" clId="{B90B0726-1C7B-4B29-BE78-16E8F38A4732}" dt="2023-07-17T01:40:36.586" v="294" actId="165"/>
          <ac:grpSpMkLst>
            <pc:docMk/>
            <pc:sldMk cId="1840217378" sldId="485"/>
            <ac:grpSpMk id="136" creationId="{BB02D5B5-E976-33B3-79C8-FCBD91A1FB32}"/>
          </ac:grpSpMkLst>
        </pc:grpChg>
        <pc:grpChg chg="add 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2" creationId="{5FAAEEF6-2353-6BB5-972E-0E52DE48DBB4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3" creationId="{955DCF2A-BADE-B87F-0DC8-56B167FFDEC9}"/>
          </ac:grpSpMkLst>
        </pc:grpChg>
        <pc:grpChg chg="del mod topLvl">
          <ac:chgData name="Gang Liu" userId="c4dd85b7-3634-4bda-801b-46e8dbbd0b49" providerId="ADAL" clId="{B90B0726-1C7B-4B29-BE78-16E8F38A4732}" dt="2023-07-17T01:12:29.473" v="17" actId="165"/>
          <ac:grpSpMkLst>
            <pc:docMk/>
            <pc:sldMk cId="1840217378" sldId="485"/>
            <ac:grpSpMk id="169" creationId="{3AE4FE24-DB94-1E51-EC7C-08F3C8FFF82A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81" creationId="{7D8D2C4B-33D7-EBA2-B734-AD4BC518E51D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90" creationId="{C68CDA96-ADD4-7C84-B117-A3664630DBB0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0" creationId="{96E3A9DF-99F9-BC97-84FB-EF166EB035AF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1" creationId="{B8FF38D1-7EDD-D079-9199-E1F9E93F0B9E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1" creationId="{8B2073F6-C097-150A-60D2-02CDBBEFFB2C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2" creationId="{45B5D3AD-4BF3-96B3-EF9D-D7D34A18F78E}"/>
          </ac:grpSpMkLst>
        </pc:grpChg>
        <pc:grpChg chg="del">
          <ac:chgData name="Gang Liu" userId="c4dd85b7-3634-4bda-801b-46e8dbbd0b49" providerId="ADAL" clId="{B90B0726-1C7B-4B29-BE78-16E8F38A4732}" dt="2023-07-17T01:11:36.191" v="2" actId="165"/>
          <ac:grpSpMkLst>
            <pc:docMk/>
            <pc:sldMk cId="1840217378" sldId="485"/>
            <ac:grpSpMk id="340" creationId="{3E967B23-A45B-3FDA-6EE1-5E38FEDCA699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50" creationId="{9C5BA2A6-E486-797F-0E5D-C21D00F92780}"/>
          </ac:grpSpMkLst>
        </pc:grpChg>
        <pc:grpChg chg="add mod">
          <ac:chgData name="Gang Liu" userId="c4dd85b7-3634-4bda-801b-46e8dbbd0b49" providerId="ADAL" clId="{B90B0726-1C7B-4B29-BE78-16E8F38A4732}" dt="2023-07-17T02:07:57.962" v="1190" actId="108"/>
          <ac:grpSpMkLst>
            <pc:docMk/>
            <pc:sldMk cId="1840217378" sldId="485"/>
            <ac:grpSpMk id="358" creationId="{E75D65E2-5E3E-1823-1215-E25B616C478E}"/>
          </ac:grpSpMkLst>
        </pc:grp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4" creationId="{36CAE1CD-9AF9-B871-D1CC-C542BC8B94DE}"/>
          </ac:picMkLst>
        </pc:picChg>
        <pc:picChg chg="del mod">
          <ac:chgData name="Gang Liu" userId="c4dd85b7-3634-4bda-801b-46e8dbbd0b49" providerId="ADAL" clId="{B90B0726-1C7B-4B29-BE78-16E8F38A4732}" dt="2023-07-17T01:11:49.197" v="5" actId="478"/>
          <ac:picMkLst>
            <pc:docMk/>
            <pc:sldMk cId="1840217378" sldId="485"/>
            <ac:picMk id="34" creationId="{3519171E-0766-3933-0960-5694F455F2CE}"/>
          </ac:picMkLst>
        </pc:picChg>
        <pc:picChg chg="del mod">
          <ac:chgData name="Gang Liu" userId="c4dd85b7-3634-4bda-801b-46e8dbbd0b49" providerId="ADAL" clId="{B90B0726-1C7B-4B29-BE78-16E8F38A4732}" dt="2023-07-17T01:11:46.010" v="3" actId="478"/>
          <ac:picMkLst>
            <pc:docMk/>
            <pc:sldMk cId="1840217378" sldId="485"/>
            <ac:picMk id="35" creationId="{FF479622-078F-AAEA-78DE-2EB8D2C0D4A8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48" creationId="{E18C4985-3D49-FDB5-313A-FB599C6DA39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0" creationId="{AA55FDC2-C2E6-4DBE-F0BC-EFEAB11A3BD4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1" creationId="{FCDB3C41-994C-E0AB-05E5-70267B3245E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2" creationId="{30FFE039-30AA-17EF-1DF9-EBDA53D2EA9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9" creationId="{927A0063-A519-AC8F-15EE-86B416A4EFF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64" creationId="{462BA18D-7663-262C-9C3A-62D1F3ADD429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34:52.220" v="193" actId="478"/>
          <ac:picMkLst>
            <pc:docMk/>
            <pc:sldMk cId="1840217378" sldId="485"/>
            <ac:picMk id="69" creationId="{2D85DDA5-7715-508B-1F62-AEE4AC298A6C}"/>
          </ac:picMkLst>
        </pc:picChg>
        <pc:picChg chg="mod">
          <ac:chgData name="Gang Liu" userId="c4dd85b7-3634-4bda-801b-46e8dbbd0b49" providerId="ADAL" clId="{B90B0726-1C7B-4B29-BE78-16E8F38A4732}" dt="2023-07-17T02:06:50.787" v="1182" actId="108"/>
          <ac:picMkLst>
            <pc:docMk/>
            <pc:sldMk cId="1840217378" sldId="485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6:47.946" v="1181" actId="2085"/>
          <ac:picMkLst>
            <pc:docMk/>
            <pc:sldMk cId="1840217378" sldId="485"/>
            <ac:picMk id="71" creationId="{A714BF14-7B62-7A3D-C84D-3C57250B785E}"/>
          </ac:picMkLst>
        </pc:picChg>
        <pc:picChg chg="del mod">
          <ac:chgData name="Gang Liu" userId="c4dd85b7-3634-4bda-801b-46e8dbbd0b49" providerId="ADAL" clId="{B90B0726-1C7B-4B29-BE78-16E8F38A4732}" dt="2023-07-17T01:32:10.348" v="99" actId="478"/>
          <ac:picMkLst>
            <pc:docMk/>
            <pc:sldMk cId="1840217378" sldId="485"/>
            <ac:picMk id="75" creationId="{07666312-DD00-9101-AE8D-9CC61FE0B441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7T02:06:53.470" v="1183" actId="108"/>
          <ac:picMkLst>
            <pc:docMk/>
            <pc:sldMk cId="1840217378" sldId="485"/>
            <ac:picMk id="85" creationId="{99E4DCA4-6A5C-C379-EAF6-BED3BDC521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7" creationId="{8C6B9650-FFE7-A0FD-E08E-F49CCE53D7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9" creationId="{0332DC78-F65F-4531-9385-29ECDBF1534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0" creationId="{B56CF4D2-8F70-3181-67A4-9EBD6D27E60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1" creationId="{0FE2DCBB-EBE3-AB12-B1A2-F2AA2291A6B0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8" creationId="{3D2C45C8-9178-61DC-0231-30CB8241F68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103" creationId="{9449DD5B-A3D2-8BBA-3505-6750EBEA63D2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04" creationId="{ECAC396A-B9BF-7F73-E3E7-182A7BCD7CA0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12" creationId="{69D7EE53-1684-B432-1E0F-C0FFAAEA24A3}"/>
          </ac:picMkLst>
        </pc:picChg>
        <pc:picChg chg="add mod topLvl">
          <ac:chgData name="Gang Liu" userId="c4dd85b7-3634-4bda-801b-46e8dbbd0b49" providerId="ADAL" clId="{B90B0726-1C7B-4B29-BE78-16E8F38A4732}" dt="2023-07-17T02:06:55.453" v="1184" actId="108"/>
          <ac:picMkLst>
            <pc:docMk/>
            <pc:sldMk cId="1840217378" sldId="485"/>
            <ac:picMk id="114" creationId="{E2BB9274-AC4B-CF3B-55B5-AFC5E3BA7649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21" creationId="{168CF74D-41E4-0F35-B5AC-217417ABF46A}"/>
          </ac:picMkLst>
        </pc:picChg>
        <pc:picChg chg="del mod topLvl">
          <ac:chgData name="Gang Liu" userId="c4dd85b7-3634-4bda-801b-46e8dbbd0b49" providerId="ADAL" clId="{B90B0726-1C7B-4B29-BE78-16E8F38A4732}" dt="2023-07-17T01:12:41.222" v="21" actId="478"/>
          <ac:picMkLst>
            <pc:docMk/>
            <pc:sldMk cId="1840217378" sldId="485"/>
            <ac:picMk id="123" creationId="{A7DE9671-C611-4E54-9D7C-5842E5AE66D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4" creationId="{30836702-ACAB-F2C4-0D17-EE0A3B75AE5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5" creationId="{5FD8E35D-9719-7ED3-1EC5-C30EC42B6EA5}"/>
          </ac:picMkLst>
        </pc:picChg>
        <pc:picChg chg="add 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5" creationId="{8CA4C036-E6AB-9402-2DED-4A71B7BD91B1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8" creationId="{25823F36-9010-8C83-3D52-8D450A481EF6}"/>
          </ac:picMkLst>
        </pc:picChg>
        <pc:picChg chg="add mod">
          <ac:chgData name="Gang Liu" userId="c4dd85b7-3634-4bda-801b-46e8dbbd0b49" providerId="ADAL" clId="{B90B0726-1C7B-4B29-BE78-16E8F38A4732}" dt="2023-07-17T01:36:38.682" v="238" actId="571"/>
          <ac:picMkLst>
            <pc:docMk/>
            <pc:sldMk cId="1840217378" sldId="485"/>
            <ac:picMk id="140" creationId="{E2B1D647-D51C-4AC3-CC73-05597448DE81}"/>
          </ac:picMkLst>
        </pc:picChg>
        <pc:picChg chg="add del mod">
          <ac:chgData name="Gang Liu" userId="c4dd85b7-3634-4bda-801b-46e8dbbd0b49" providerId="ADAL" clId="{B90B0726-1C7B-4B29-BE78-16E8F38A4732}" dt="2023-07-17T01:37:47.221" v="251"/>
          <ac:picMkLst>
            <pc:docMk/>
            <pc:sldMk cId="1840217378" sldId="485"/>
            <ac:picMk id="150" creationId="{49DAD41F-1BF3-A9A0-568C-8D87DD993860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4" creationId="{1B38BFE7-7866-AE0B-E3B2-9DD16AD165DB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7" creationId="{AE5EA9D9-F74F-2F6B-F867-387C2C0C19DE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4" creationId="{A29E20E6-10DA-123A-F5CB-9104AA74D8C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5" creationId="{C56E0F08-208E-A8F7-CD51-E00D454C9E56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7" creationId="{F6ABB6CF-8CFF-1867-348F-DE45E49C191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8" creationId="{8D189694-C844-A10A-B01C-83BF7ADC3F55}"/>
          </ac:picMkLst>
        </pc:picChg>
        <pc:picChg chg="del mod topLvl">
          <ac:chgData name="Gang Liu" userId="c4dd85b7-3634-4bda-801b-46e8dbbd0b49" providerId="ADAL" clId="{B90B0726-1C7B-4B29-BE78-16E8F38A4732}" dt="2023-07-17T01:33:22.023" v="141" actId="478"/>
          <ac:picMkLst>
            <pc:docMk/>
            <pc:sldMk cId="1840217378" sldId="485"/>
            <ac:picMk id="170" creationId="{6FFC936E-9AC4-98C8-8889-6E99E5E4604D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3" creationId="{CB3425E0-055B-046E-19E2-E0F60D4079FB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4" creationId="{F6DECCF2-3323-2048-7CD1-10BD548A7441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3" creationId="{382460C4-53EC-5BC7-1F79-33761BF96F4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7" creationId="{DC9EBE8C-88F0-BB31-1427-29708CAD72D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1" creationId="{434337AC-5BE9-6C0C-D585-66BA295B8B9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2" creationId="{699DA3BD-642E-3937-87D7-4323A41A46B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8" creationId="{F308A897-E505-6FE9-3F39-A4A1FFC3889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3" creationId="{D86CDE44-582A-1185-E1ED-0F9770FB0E4D}"/>
          </ac:picMkLst>
        </pc:picChg>
        <pc:picChg chg="add 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4" creationId="{83470A02-4F90-53C6-A861-EE813D55C6AA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0" creationId="{D3FD9CA0-2746-7247-9415-CF9F72E09B03}"/>
          </ac:cxnSpMkLst>
        </pc:cxnChg>
        <pc:cxnChg chg="del mod topLvl">
          <ac:chgData name="Gang Liu" userId="c4dd85b7-3634-4bda-801b-46e8dbbd0b49" providerId="ADAL" clId="{B90B0726-1C7B-4B29-BE78-16E8F38A4732}" dt="2023-07-17T01:12:51.422" v="26" actId="478"/>
          <ac:cxnSpMkLst>
            <pc:docMk/>
            <pc:sldMk cId="1840217378" sldId="485"/>
            <ac:cxnSpMk id="38" creationId="{204D45B0-0852-B83B-8772-8B02FA64B51A}"/>
          </ac:cxnSpMkLst>
        </pc:cxnChg>
        <pc:cxnChg chg="del mod topLvl">
          <ac:chgData name="Gang Liu" userId="c4dd85b7-3634-4bda-801b-46e8dbbd0b49" providerId="ADAL" clId="{B90B0726-1C7B-4B29-BE78-16E8F38A4732}" dt="2023-07-17T01:12:47.387" v="23" actId="478"/>
          <ac:cxnSpMkLst>
            <pc:docMk/>
            <pc:sldMk cId="1840217378" sldId="485"/>
            <ac:cxnSpMk id="39" creationId="{44C322F7-07D6-AB4D-020D-9B991E31D584}"/>
          </ac:cxnSpMkLst>
        </pc:cxnChg>
        <pc:cxnChg chg="del mod topLvl">
          <ac:chgData name="Gang Liu" userId="c4dd85b7-3634-4bda-801b-46e8dbbd0b49" providerId="ADAL" clId="{B90B0726-1C7B-4B29-BE78-16E8F38A4732}" dt="2023-07-17T01:12:41.222" v="21" actId="478"/>
          <ac:cxnSpMkLst>
            <pc:docMk/>
            <pc:sldMk cId="1840217378" sldId="485"/>
            <ac:cxnSpMk id="40" creationId="{9445B11C-494D-2CF8-76A8-F17148B26343}"/>
          </ac:cxnSpMkLst>
        </pc:cxnChg>
        <pc:cxnChg chg="del mod">
          <ac:chgData name="Gang Liu" userId="c4dd85b7-3634-4bda-801b-46e8dbbd0b49" providerId="ADAL" clId="{B90B0726-1C7B-4B29-BE78-16E8F38A4732}" dt="2023-07-17T01:11:54.518" v="8" actId="478"/>
          <ac:cxnSpMkLst>
            <pc:docMk/>
            <pc:sldMk cId="1840217378" sldId="485"/>
            <ac:cxnSpMk id="44" creationId="{A212255A-5EC8-208F-F811-00C77518EC93}"/>
          </ac:cxnSpMkLst>
        </pc:cxnChg>
        <pc:cxnChg chg="del mod">
          <ac:chgData name="Gang Liu" userId="c4dd85b7-3634-4bda-801b-46e8dbbd0b49" providerId="ADAL" clId="{B90B0726-1C7B-4B29-BE78-16E8F38A4732}" dt="2023-07-17T01:11:56.010" v="9" actId="478"/>
          <ac:cxnSpMkLst>
            <pc:docMk/>
            <pc:sldMk cId="1840217378" sldId="485"/>
            <ac:cxnSpMk id="45" creationId="{93BD4499-09AE-B659-C4F5-F444B0778FB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3" creationId="{1C28F457-2BCC-244E-F012-850AD70DF4F2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4" creationId="{8AAAE21A-2797-3DB4-8D0E-EEC5F1FAF8C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8" creationId="{2832E796-15E0-F488-DCB3-82A53900DBCD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0" creationId="{77EA0C0C-2636-F782-188C-413F18655B2B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2" creationId="{B5E2F911-005D-E5EC-EF93-DBC63862B063}"/>
          </ac:cxnSpMkLst>
        </pc:cxnChg>
        <pc:cxnChg chg="mod">
          <ac:chgData name="Gang Liu" userId="c4dd85b7-3634-4bda-801b-46e8dbbd0b49" providerId="ADAL" clId="{B90B0726-1C7B-4B29-BE78-16E8F38A4732}" dt="2023-07-17T02:08:05.962" v="1191"/>
          <ac:cxnSpMkLst>
            <pc:docMk/>
            <pc:sldMk cId="1840217378" sldId="485"/>
            <ac:cxnSpMk id="72" creationId="{15876DE6-ADF7-ED1F-B39C-327F9C237732}"/>
          </ac:cxnSpMkLst>
        </pc:cxnChg>
        <pc:cxnChg chg="mod">
          <ac:chgData name="Gang Liu" userId="c4dd85b7-3634-4bda-801b-46e8dbbd0b49" providerId="ADAL" clId="{B90B0726-1C7B-4B29-BE78-16E8F38A4732}" dt="2023-07-17T02:09:10.704" v="1198"/>
          <ac:cxnSpMkLst>
            <pc:docMk/>
            <pc:sldMk cId="1840217378" sldId="485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1:41:18.626" v="300" actId="14100"/>
          <ac:cxnSpMkLst>
            <pc:docMk/>
            <pc:sldMk cId="1840217378" sldId="485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8:08.903" v="1192" actId="108"/>
          <ac:cxnSpMkLst>
            <pc:docMk/>
            <pc:sldMk cId="1840217378" sldId="485"/>
            <ac:cxnSpMk id="80" creationId="{8682B384-16DC-E770-6F46-4D4386C537A0}"/>
          </ac:cxnSpMkLst>
        </pc:cxnChg>
        <pc:cxnChg chg="mod ord">
          <ac:chgData name="Gang Liu" userId="c4dd85b7-3634-4bda-801b-46e8dbbd0b49" providerId="ADAL" clId="{B90B0726-1C7B-4B29-BE78-16E8F38A4732}" dt="2023-07-17T02:08:43.420" v="1197" actId="167"/>
          <ac:cxnSpMkLst>
            <pc:docMk/>
            <pc:sldMk cId="1840217378" sldId="485"/>
            <ac:cxnSpMk id="82" creationId="{2854E3E2-53F7-3C17-F9AF-9BBFDF15D798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2" creationId="{EF059BD0-E31B-68F1-34F5-C04D9D4509A0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3" creationId="{37C3A3D6-EEB8-67F4-7CD7-12F5CD4D691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7" creationId="{E8BF07B3-90C2-5DD0-9624-37C08800C65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9" creationId="{84192B69-79FA-CCCC-D27A-72A14FFD3795}"/>
          </ac:cxnSpMkLst>
        </pc:cxnChg>
        <pc:cxnChg chg="del mod topLvl">
          <ac:chgData name="Gang Liu" userId="c4dd85b7-3634-4bda-801b-46e8dbbd0b49" providerId="ADAL" clId="{B90B0726-1C7B-4B29-BE78-16E8F38A4732}" dt="2023-07-17T01:12:53.401" v="28" actId="478"/>
          <ac:cxnSpMkLst>
            <pc:docMk/>
            <pc:sldMk cId="1840217378" sldId="485"/>
            <ac:cxnSpMk id="129" creationId="{16FC5EB8-7134-F3E8-4952-DF055E473306}"/>
          </ac:cxnSpMkLst>
        </pc:cxnChg>
        <pc:cxnChg chg="del mod topLvl">
          <ac:chgData name="Gang Liu" userId="c4dd85b7-3634-4bda-801b-46e8dbbd0b49" providerId="ADAL" clId="{B90B0726-1C7B-4B29-BE78-16E8F38A4732}" dt="2023-07-17T01:12:55.752" v="30" actId="478"/>
          <ac:cxnSpMkLst>
            <pc:docMk/>
            <pc:sldMk cId="1840217378" sldId="485"/>
            <ac:cxnSpMk id="139" creationId="{78F3AF06-3C1B-7832-C329-8BB7E2762F38}"/>
          </ac:cxnSpMkLst>
        </pc:cxnChg>
        <pc:cxnChg chg="add 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42" creationId="{0F111835-46BD-6D40-DB5B-BE0A9E5C3744}"/>
          </ac:cxnSpMkLst>
        </pc:cxnChg>
        <pc:cxnChg chg="del mod">
          <ac:chgData name="Gang Liu" userId="c4dd85b7-3634-4bda-801b-46e8dbbd0b49" providerId="ADAL" clId="{B90B0726-1C7B-4B29-BE78-16E8F38A4732}" dt="2023-07-17T01:12:05.408" v="12" actId="478"/>
          <ac:cxnSpMkLst>
            <pc:docMk/>
            <pc:sldMk cId="1840217378" sldId="485"/>
            <ac:cxnSpMk id="148" creationId="{515D9F9B-3C69-F937-09AA-E8656E034BDB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72" creationId="{2449A294-5EEE-A806-D349-A996E9B3973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3" creationId="{406A1E30-CE8A-DEED-B71B-EBC3E6A3F911}"/>
          </ac:cxnSpMkLst>
        </pc:cxnChg>
        <pc:cxnChg chg="del mod topLvl">
          <ac:chgData name="Gang Liu" userId="c4dd85b7-3634-4bda-801b-46e8dbbd0b49" providerId="ADAL" clId="{B90B0726-1C7B-4B29-BE78-16E8F38A4732}" dt="2023-07-17T01:12:52.356" v="27" actId="478"/>
          <ac:cxnSpMkLst>
            <pc:docMk/>
            <pc:sldMk cId="1840217378" sldId="485"/>
            <ac:cxnSpMk id="174" creationId="{4CDB7599-1F84-A7DC-8B8B-95CB26DF459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7" creationId="{5C59A1DC-E861-DB16-565A-E0DECD88509D}"/>
          </ac:cxnSpMkLst>
        </pc:cxnChg>
        <pc:cxnChg chg="del mod topLvl">
          <ac:chgData name="Gang Liu" userId="c4dd85b7-3634-4bda-801b-46e8dbbd0b49" providerId="ADAL" clId="{B90B0726-1C7B-4B29-BE78-16E8F38A4732}" dt="2023-07-17T01:12:43.813" v="22" actId="478"/>
          <ac:cxnSpMkLst>
            <pc:docMk/>
            <pc:sldMk cId="1840217378" sldId="485"/>
            <ac:cxnSpMk id="180" creationId="{736BCCE7-C660-6807-CAD6-E803BA87B13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91" creationId="{8D81C2E2-6149-A167-22D4-D8AC6BB0D570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23" creationId="{C9C776A8-9833-8F16-7A86-C4D61282305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4" creationId="{08C16D25-4C95-C624-EEA5-905B48EA4FA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6" creationId="{AB571F3F-09F3-6BE9-F95C-7F346A8D8F2D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8" creationId="{E22B90FE-C31A-0FA4-462D-B4485F61680D}"/>
          </ac:cxnSpMkLst>
        </pc:cxnChg>
        <pc:cxnChg chg="add del 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3" creationId="{96D5B5C6-5221-3283-DEE5-6C261B273DA9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4" creationId="{29F1FA0D-68A6-1DF2-78CA-5CBC9148832C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7" creationId="{372711F9-5907-B207-EC10-DB34B91BC362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9" creationId="{A12483F8-F238-8C84-332B-ABECA9C511AF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51" creationId="{D22ECFEC-ACBB-A14E-6BAD-90FDB6E2B42F}"/>
          </ac:cxnSpMkLst>
        </pc:cxnChg>
        <pc:cxnChg chg="add mod">
          <ac:chgData name="Gang Liu" userId="c4dd85b7-3634-4bda-801b-46e8dbbd0b49" providerId="ADAL" clId="{B90B0726-1C7B-4B29-BE78-16E8F38A4732}" dt="2023-07-17T02:07:19.092" v="1188" actId="14100"/>
          <ac:cxnSpMkLst>
            <pc:docMk/>
            <pc:sldMk cId="1840217378" sldId="485"/>
            <ac:cxnSpMk id="362" creationId="{3B7D53D0-7712-23B4-EAB4-05A287DC1537}"/>
          </ac:cxnSpMkLst>
        </pc:cxnChg>
        <pc:cxnChg chg="add mod">
          <ac:chgData name="Gang Liu" userId="c4dd85b7-3634-4bda-801b-46e8dbbd0b49" providerId="ADAL" clId="{B90B0726-1C7B-4B29-BE78-16E8F38A4732}" dt="2023-07-17T02:08:28.647" v="1196" actId="14100"/>
          <ac:cxnSpMkLst>
            <pc:docMk/>
            <pc:sldMk cId="1840217378" sldId="485"/>
            <ac:cxnSpMk id="366" creationId="{033C423E-1835-A5AE-EE8A-54DF33C88D15}"/>
          </ac:cxnSpMkLst>
        </pc:cxnChg>
      </pc:sldChg>
      <pc:sldChg chg="addSp modSp mod">
        <pc:chgData name="Gang Liu" userId="c4dd85b7-3634-4bda-801b-46e8dbbd0b49" providerId="ADAL" clId="{B90B0726-1C7B-4B29-BE78-16E8F38A4732}" dt="2023-07-18T01:26:40.933" v="1584" actId="1076"/>
        <pc:sldMkLst>
          <pc:docMk/>
          <pc:sldMk cId="713288064" sldId="2134805010"/>
        </pc:sldMkLst>
        <pc:spChg chg="add mod">
          <ac:chgData name="Gang Liu" userId="c4dd85b7-3634-4bda-801b-46e8dbbd0b49" providerId="ADAL" clId="{B90B0726-1C7B-4B29-BE78-16E8F38A4732}" dt="2023-07-18T01:26:40.933" v="1584" actId="1076"/>
          <ac:spMkLst>
            <pc:docMk/>
            <pc:sldMk cId="713288064" sldId="2134805010"/>
            <ac:spMk id="2" creationId="{078DA581-FA35-E206-CE22-FA00136A9349}"/>
          </ac:spMkLst>
        </pc:spChg>
        <pc:spChg chg="mod">
          <ac:chgData name="Gang Liu" userId="c4dd85b7-3634-4bda-801b-46e8dbbd0b49" providerId="ADAL" clId="{B90B0726-1C7B-4B29-BE78-16E8F38A4732}" dt="2023-07-17T01:09:27.631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B90B0726-1C7B-4B29-BE78-16E8F38A4732}" dt="2023-07-18T01:25:46.249" v="1567" actId="20577"/>
        <pc:sldMkLst>
          <pc:docMk/>
          <pc:sldMk cId="1724231550" sldId="2134805012"/>
        </pc:sldMkLst>
        <pc:spChg chg="mod">
          <ac:chgData name="Gang Liu" userId="c4dd85b7-3634-4bda-801b-46e8dbbd0b49" providerId="ADAL" clId="{B90B0726-1C7B-4B29-BE78-16E8F38A4732}" dt="2023-07-18T01:19:15.106" v="1323"/>
          <ac:spMkLst>
            <pc:docMk/>
            <pc:sldMk cId="1724231550" sldId="2134805012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7T01:58:46.886" v="939" actId="1076"/>
          <ac:spMkLst>
            <pc:docMk/>
            <pc:sldMk cId="1724231550" sldId="2134805012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2:01:01.731" v="998" actId="207"/>
          <ac:spMkLst>
            <pc:docMk/>
            <pc:sldMk cId="1724231550" sldId="2134805012"/>
            <ac:spMk id="14" creationId="{BBEF6054-E5D3-84D4-6EFC-7FABC8BE3A6B}"/>
          </ac:spMkLst>
        </pc:spChg>
        <pc:spChg chg="del mod topLvl">
          <ac:chgData name="Gang Liu" userId="c4dd85b7-3634-4bda-801b-46e8dbbd0b49" providerId="ADAL" clId="{B90B0726-1C7B-4B29-BE78-16E8F38A4732}" dt="2023-07-17T01:55:41.332" v="875" actId="478"/>
          <ac:spMkLst>
            <pc:docMk/>
            <pc:sldMk cId="1724231550" sldId="2134805012"/>
            <ac:spMk id="15" creationId="{524105DA-6109-125D-D755-078B340E6257}"/>
          </ac:spMkLst>
        </pc:spChg>
        <pc:spChg chg="del mod topLvl">
          <ac:chgData name="Gang Liu" userId="c4dd85b7-3634-4bda-801b-46e8dbbd0b49" providerId="ADAL" clId="{B90B0726-1C7B-4B29-BE78-16E8F38A4732}" dt="2023-07-17T01:57:39.512" v="925" actId="478"/>
          <ac:spMkLst>
            <pc:docMk/>
            <pc:sldMk cId="1724231550" sldId="2134805012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2:01:23.965" v="1008" actId="1076"/>
          <ac:spMkLst>
            <pc:docMk/>
            <pc:sldMk cId="1724231550" sldId="2134805012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2:01:38.091" v="1010" actId="1076"/>
          <ac:spMkLst>
            <pc:docMk/>
            <pc:sldMk cId="1724231550" sldId="2134805012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7T02:01:14.857" v="1002" actId="1076"/>
          <ac:spMkLst>
            <pc:docMk/>
            <pc:sldMk cId="1724231550" sldId="2134805012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3" creationId="{A8DBB47A-22B2-A3B1-7CCF-2AAAACD929D3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2:09:35.104" v="1201" actId="1076"/>
          <ac:spMkLst>
            <pc:docMk/>
            <pc:sldMk cId="1724231550" sldId="2134805012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76" creationId="{8FFA3477-553B-F733-2D4D-DFBB07EF0126}"/>
          </ac:spMkLst>
        </pc:spChg>
        <pc:spChg chg="del mod">
          <ac:chgData name="Gang Liu" userId="c4dd85b7-3634-4bda-801b-46e8dbbd0b49" providerId="ADAL" clId="{B90B0726-1C7B-4B29-BE78-16E8F38A4732}" dt="2023-07-17T02:04:59.434" v="1159" actId="478"/>
          <ac:spMkLst>
            <pc:docMk/>
            <pc:sldMk cId="1724231550" sldId="2134805012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7T01:59:38.342" v="965" actId="1076"/>
          <ac:spMkLst>
            <pc:docMk/>
            <pc:sldMk cId="1724231550" sldId="2134805012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58:18.480" v="935" actId="478"/>
          <ac:spMkLst>
            <pc:docMk/>
            <pc:sldMk cId="1724231550" sldId="2134805012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7T01:55:22.189" v="870" actId="165"/>
          <ac:spMkLst>
            <pc:docMk/>
            <pc:sldMk cId="1724231550" sldId="2134805012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7T01:56:04.073" v="881" actId="1076"/>
          <ac:spMkLst>
            <pc:docMk/>
            <pc:sldMk cId="1724231550" sldId="2134805012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36.076" v="1215"/>
          <ac:spMkLst>
            <pc:docMk/>
            <pc:sldMk cId="1724231550" sldId="2134805012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7T01:59:40.225" v="972" actId="20577"/>
          <ac:spMkLst>
            <pc:docMk/>
            <pc:sldMk cId="1724231550" sldId="2134805012"/>
            <ac:spMk id="357" creationId="{6785CDC2-1157-F85B-2450-E120EA3DA40E}"/>
          </ac:spMkLst>
        </pc:spChg>
        <pc:grpChg chg="del mod topLvl">
          <ac:chgData name="Gang Liu" userId="c4dd85b7-3634-4bda-801b-46e8dbbd0b49" providerId="ADAL" clId="{B90B0726-1C7B-4B29-BE78-16E8F38A4732}" dt="2023-07-17T01:57:37.359" v="924" actId="478"/>
          <ac:grpSpMkLst>
            <pc:docMk/>
            <pc:sldMk cId="1724231550" sldId="2134805012"/>
            <ac:grpSpMk id="2" creationId="{CDCBA973-3510-93D8-7F71-45BF88C84C8D}"/>
          </ac:grpSpMkLst>
        </pc:grpChg>
        <pc:grpChg chg="mod topLvl">
          <ac:chgData name="Gang Liu" userId="c4dd85b7-3634-4bda-801b-46e8dbbd0b49" providerId="ADAL" clId="{B90B0726-1C7B-4B29-BE78-16E8F38A4732}" dt="2023-07-17T02:09:33.142" v="1200" actId="1076"/>
          <ac:grpSpMkLst>
            <pc:docMk/>
            <pc:sldMk cId="1724231550" sldId="2134805012"/>
            <ac:grpSpMk id="65" creationId="{A289E567-6B36-6784-61D7-DAEACC4C3D6E}"/>
          </ac:grpSpMkLst>
        </pc:grpChg>
        <pc:grpChg chg="del mod">
          <ac:chgData name="Gang Liu" userId="c4dd85b7-3634-4bda-801b-46e8dbbd0b49" providerId="ADAL" clId="{B90B0726-1C7B-4B29-BE78-16E8F38A4732}" dt="2023-07-17T02:01:49.746" v="1011" actId="478"/>
          <ac:grpSpMkLst>
            <pc:docMk/>
            <pc:sldMk cId="1724231550" sldId="2134805012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2" creationId="{45B5D3AD-4BF3-96B3-EF9D-D7D34A18F78E}"/>
          </ac:grpSpMkLst>
        </pc:grpChg>
        <pc:grpChg chg="del mod">
          <ac:chgData name="Gang Liu" userId="c4dd85b7-3634-4bda-801b-46e8dbbd0b49" providerId="ADAL" clId="{B90B0726-1C7B-4B29-BE78-16E8F38A4732}" dt="2023-07-17T01:55:22.189" v="870" actId="165"/>
          <ac:grpSpMkLst>
            <pc:docMk/>
            <pc:sldMk cId="1724231550" sldId="2134805012"/>
            <ac:grpSpMk id="358" creationId="{E75D65E2-5E3E-1823-1215-E25B616C478E}"/>
          </ac:grpSpMkLst>
        </pc:grpChg>
        <pc:picChg chg="del mod topLvl">
          <ac:chgData name="Gang Liu" userId="c4dd85b7-3634-4bda-801b-46e8dbbd0b49" providerId="ADAL" clId="{B90B0726-1C7B-4B29-BE78-16E8F38A4732}" dt="2023-07-17T01:55:42.332" v="876" actId="478"/>
          <ac:picMkLst>
            <pc:docMk/>
            <pc:sldMk cId="1724231550" sldId="2134805012"/>
            <ac:picMk id="20" creationId="{1738F306-67F8-5267-6632-8929CDC3E94C}"/>
          </ac:picMkLst>
        </pc:picChg>
        <pc:picChg chg="del mod topLvl">
          <ac:chgData name="Gang Liu" userId="c4dd85b7-3634-4bda-801b-46e8dbbd0b49" providerId="ADAL" clId="{B90B0726-1C7B-4B29-BE78-16E8F38A4732}" dt="2023-07-17T01:57:35.477" v="922" actId="478"/>
          <ac:picMkLst>
            <pc:docMk/>
            <pc:sldMk cId="1724231550" sldId="2134805012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58:42.754" v="938" actId="1076"/>
          <ac:picMkLst>
            <pc:docMk/>
            <pc:sldMk cId="1724231550" sldId="2134805012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2:00:02.425" v="976" actId="1076"/>
          <ac:picMkLst>
            <pc:docMk/>
            <pc:sldMk cId="1724231550" sldId="2134805012"/>
            <ac:picMk id="24" creationId="{36CAE1CD-9AF9-B871-D1CC-C542BC8B94D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57:41.241" v="926" actId="478"/>
          <ac:picMkLst>
            <pc:docMk/>
            <pc:sldMk cId="1724231550" sldId="2134805012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1" creationId="{A714BF14-7B62-7A3D-C84D-3C57250B785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9" creationId="{2F332306-420E-81AF-4B95-54305D30D5FA}"/>
          </ac:picMkLst>
        </pc:picChg>
        <pc:picChg chg="del mod">
          <ac:chgData name="Gang Liu" userId="c4dd85b7-3634-4bda-801b-46e8dbbd0b49" providerId="ADAL" clId="{B90B0726-1C7B-4B29-BE78-16E8F38A4732}" dt="2023-07-17T02:01:49.746" v="1011" actId="478"/>
          <ac:picMkLst>
            <pc:docMk/>
            <pc:sldMk cId="1724231550" sldId="2134805012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7T01:55:27.494" v="871" actId="165"/>
          <ac:picMkLst>
            <pc:docMk/>
            <pc:sldMk cId="1724231550" sldId="2134805012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7T01:56:04.073" v="881" actId="1076"/>
          <ac:picMkLst>
            <pc:docMk/>
            <pc:sldMk cId="1724231550" sldId="2134805012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7T01:59:26.329" v="955" actId="1076"/>
          <ac:picMkLst>
            <pc:docMk/>
            <pc:sldMk cId="1724231550" sldId="2134805012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2:09:48.189" v="1202"/>
          <ac:cxnSpMkLst>
            <pc:docMk/>
            <pc:sldMk cId="1724231550" sldId="2134805012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2:09:57.120" v="1203"/>
          <ac:cxnSpMkLst>
            <pc:docMk/>
            <pc:sldMk cId="1724231550" sldId="2134805012"/>
            <ac:cxnSpMk id="30" creationId="{D3FD9CA0-2746-7247-9415-CF9F72E09B03}"/>
          </ac:cxnSpMkLst>
        </pc:cxnChg>
        <pc:cxnChg chg="add del mod">
          <ac:chgData name="Gang Liu" userId="c4dd85b7-3634-4bda-801b-46e8dbbd0b49" providerId="ADAL" clId="{B90B0726-1C7B-4B29-BE78-16E8F38A4732}" dt="2023-07-17T02:05:59.415" v="1176"/>
          <ac:cxnSpMkLst>
            <pc:docMk/>
            <pc:sldMk cId="1724231550" sldId="2134805012"/>
            <ac:cxnSpMk id="48" creationId="{8ACA2B2D-1CCB-220E-154F-CCA5F3353D9B}"/>
          </ac:cxnSpMkLst>
        </pc:cxnChg>
        <pc:cxnChg chg="add del mod">
          <ac:chgData name="Gang Liu" userId="c4dd85b7-3634-4bda-801b-46e8dbbd0b49" providerId="ADAL" clId="{B90B0726-1C7B-4B29-BE78-16E8F38A4732}" dt="2023-07-17T02:05:55.339" v="1171"/>
          <ac:cxnSpMkLst>
            <pc:docMk/>
            <pc:sldMk cId="1724231550" sldId="2134805012"/>
            <ac:cxnSpMk id="51" creationId="{41BCF646-BB2A-F106-DAEF-AA7D0F4A5B6A}"/>
          </ac:cxnSpMkLst>
        </pc:cxnChg>
        <pc:cxnChg chg="add del mod">
          <ac:chgData name="Gang Liu" userId="c4dd85b7-3634-4bda-801b-46e8dbbd0b49" providerId="ADAL" clId="{B90B0726-1C7B-4B29-BE78-16E8F38A4732}" dt="2023-07-17T02:10:23.737" v="1211" actId="478"/>
          <ac:cxnSpMkLst>
            <pc:docMk/>
            <pc:sldMk cId="1724231550" sldId="2134805012"/>
            <ac:cxnSpMk id="62" creationId="{CEB15ECA-C5F1-3105-2580-F7F0279FC863}"/>
          </ac:cxnSpMkLst>
        </pc:cxnChg>
        <pc:cxnChg chg="add del mod">
          <ac:chgData name="Gang Liu" userId="c4dd85b7-3634-4bda-801b-46e8dbbd0b49" providerId="ADAL" clId="{B90B0726-1C7B-4B29-BE78-16E8F38A4732}" dt="2023-07-17T02:10:22.233" v="1210" actId="478"/>
          <ac:cxnSpMkLst>
            <pc:docMk/>
            <pc:sldMk cId="1724231550" sldId="2134805012"/>
            <ac:cxnSpMk id="66" creationId="{D020BD36-8A8D-460B-C53E-D25F7CCE4C0A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2" creationId="{15876DE6-ADF7-ED1F-B39C-327F9C237732}"/>
          </ac:cxnSpMkLst>
        </pc:cxnChg>
        <pc:cxnChg chg="del mod">
          <ac:chgData name="Gang Liu" userId="c4dd85b7-3634-4bda-801b-46e8dbbd0b49" providerId="ADAL" clId="{B90B0726-1C7B-4B29-BE78-16E8F38A4732}" dt="2023-07-17T01:59:01.458" v="942" actId="478"/>
          <ac:cxnSpMkLst>
            <pc:docMk/>
            <pc:sldMk cId="1724231550" sldId="2134805012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80" creationId="{8682B384-16DC-E770-6F46-4D4386C537A0}"/>
          </ac:cxnSpMkLst>
        </pc:cxnChg>
        <pc:cxnChg chg="del mod">
          <ac:chgData name="Gang Liu" userId="c4dd85b7-3634-4bda-801b-46e8dbbd0b49" providerId="ADAL" clId="{B90B0726-1C7B-4B29-BE78-16E8F38A4732}" dt="2023-07-17T02:01:50.881" v="1012" actId="478"/>
          <ac:cxnSpMkLst>
            <pc:docMk/>
            <pc:sldMk cId="1724231550" sldId="2134805012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7T02:05:07.425" v="1160" actId="1076"/>
          <ac:cxnSpMkLst>
            <pc:docMk/>
            <pc:sldMk cId="1724231550" sldId="2134805012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172" creationId="{2449A294-5EEE-A806-D349-A996E9B3973E}"/>
          </ac:cxnSpMkLst>
        </pc:cxnChg>
        <pc:cxnChg chg="add del mod topLvl">
          <ac:chgData name="Gang Liu" userId="c4dd85b7-3634-4bda-801b-46e8dbbd0b49" providerId="ADAL" clId="{B90B0726-1C7B-4B29-BE78-16E8F38A4732}" dt="2023-07-17T01:57:36.411" v="923" actId="478"/>
          <ac:cxnSpMkLst>
            <pc:docMk/>
            <pc:sldMk cId="1724231550" sldId="2134805012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36" creationId="{B9E361AC-31A9-5FC6-5021-57A2C3D27967}"/>
          </ac:cxnSpMkLst>
        </pc:cxnChg>
      </pc:sldChg>
      <pc:sldChg chg="addSp delSp modSp add mod modNotesTx">
        <pc:chgData name="Gang Liu" userId="c4dd85b7-3634-4bda-801b-46e8dbbd0b49" providerId="ADAL" clId="{B90B0726-1C7B-4B29-BE78-16E8F38A4732}" dt="2023-07-18T01:24:06.390" v="1474" actId="20577"/>
        <pc:sldMkLst>
          <pc:docMk/>
          <pc:sldMk cId="3570238248" sldId="2134805013"/>
        </pc:sldMkLst>
        <pc:spChg chg="mod">
          <ac:chgData name="Gang Liu" userId="c4dd85b7-3634-4bda-801b-46e8dbbd0b49" providerId="ADAL" clId="{B90B0726-1C7B-4B29-BE78-16E8F38A4732}" dt="2023-07-18T01:19:20.012" v="1326"/>
          <ac:spMkLst>
            <pc:docMk/>
            <pc:sldMk cId="3570238248" sldId="2134805013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4" creationId="{BBEF6054-E5D3-84D4-6EFC-7FABC8BE3A6B}"/>
          </ac:spMkLst>
        </pc:spChg>
        <pc:spChg chg="del">
          <ac:chgData name="Gang Liu" userId="c4dd85b7-3634-4bda-801b-46e8dbbd0b49" providerId="ADAL" clId="{B90B0726-1C7B-4B29-BE78-16E8F38A4732}" dt="2023-07-18T01:16:48.724" v="1259" actId="478"/>
          <ac:spMkLst>
            <pc:docMk/>
            <pc:sldMk cId="3570238248" sldId="2134805013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3" creationId="{A8DBB47A-22B2-A3B1-7CCF-2AAAACD929D3}"/>
          </ac:spMkLst>
        </pc:spChg>
        <pc:spChg chg="mod topLvl">
          <ac:chgData name="Gang Liu" userId="c4dd85b7-3634-4bda-801b-46e8dbbd0b49" providerId="ADAL" clId="{B90B0726-1C7B-4B29-BE78-16E8F38A4732}" dt="2023-07-18T01:17:26.235" v="1270" actId="14100"/>
          <ac:spMkLst>
            <pc:docMk/>
            <pc:sldMk cId="3570238248" sldId="2134805013"/>
            <ac:spMk id="68" creationId="{B34C1062-EEE3-4B79-68E0-951440D1B3E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4" creationId="{7B868576-7FDA-86E0-6C1B-C8F02AAD138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13" creationId="{D159721B-D283-B39B-A1B9-327459D46CFA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41.945" v="1221"/>
          <ac:spMkLst>
            <pc:docMk/>
            <pc:sldMk cId="3570238248" sldId="2134805013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357" creationId="{6785CDC2-1157-F85B-2450-E120EA3DA40E}"/>
          </ac:spMkLst>
        </pc:s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65" creationId="{A289E567-6B36-6784-61D7-DAEACC4C3D6E}"/>
          </ac:grpSpMkLst>
        </pc:grpChg>
        <pc:grpChg chg="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2" creationId="{45B5D3AD-4BF3-96B3-EF9D-D7D34A18F78E}"/>
          </ac:grpSpMkLst>
        </pc:grpChg>
        <pc:grpChg chg="add del mod">
          <ac:chgData name="Gang Liu" userId="c4dd85b7-3634-4bda-801b-46e8dbbd0b49" providerId="ADAL" clId="{B90B0726-1C7B-4B29-BE78-16E8F38A4732}" dt="2023-07-18T01:17:06.417" v="1266" actId="165"/>
          <ac:grpSpMkLst>
            <pc:docMk/>
            <pc:sldMk cId="3570238248" sldId="2134805013"/>
            <ac:grpSpMk id="358" creationId="{E75D65E2-5E3E-1823-1215-E25B616C478E}"/>
          </ac:grpSpMkLst>
        </pc:grpChg>
        <pc:picChg chg="del">
          <ac:chgData name="Gang Liu" userId="c4dd85b7-3634-4bda-801b-46e8dbbd0b49" providerId="ADAL" clId="{B90B0726-1C7B-4B29-BE78-16E8F38A4732}" dt="2023-07-18T01:16:53.120" v="1262" actId="478"/>
          <ac:picMkLst>
            <pc:docMk/>
            <pc:sldMk cId="3570238248" sldId="2134805013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4" creationId="{36CAE1CD-9AF9-B871-D1CC-C542BC8B94D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67" creationId="{452F5DFC-603B-645E-103C-8CD1C07300E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0" creationId="{17887DEC-C91F-AE11-BE06-0B01F4370CB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1" creationId="{A714BF14-7B62-7A3D-C84D-3C57250B785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30" creationId="{D3FD9CA0-2746-7247-9415-CF9F72E09B03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2" creationId="{15876DE6-ADF7-ED1F-B39C-327F9C237732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3" creationId="{080162BC-5560-62BC-5832-222EE5B7DA27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8" creationId="{22C8BD02-E88A-A028-77B4-381E965F13E4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0" creationId="{8682B384-16DC-E770-6F46-4D4386C537A0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8T01:17:06.417" v="1266" actId="165"/>
          <ac:cxnSpMkLst>
            <pc:docMk/>
            <pc:sldMk cId="3570238248" sldId="2134805013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72" creationId="{2449A294-5EEE-A806-D349-A996E9B3973E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2" creationId="{3B7D53D0-7712-23B4-EAB4-05A287DC153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6" creationId="{033C423E-1835-A5AE-EE8A-54DF33C88D15}"/>
          </ac:cxnSpMkLst>
        </pc:cxnChg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557293412" sldId="213480501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106726815" sldId="213480501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418081946" sldId="213480501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4260300316" sldId="2134805020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810439632" sldId="2134805021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850391069" sldId="2134805022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051409459" sldId="2134805023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99346411" sldId="2134805024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48429227" sldId="2134805025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35384889" sldId="2134805026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76028179" sldId="213480502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6028731" sldId="213480502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76205481" sldId="213480502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3283996" sldId="2134805035"/>
        </pc:sldMkLst>
      </pc:sld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2/7/2025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64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741E7-A6A5-E209-DC9A-58B6F7BA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9BA3C8-39FE-4C2B-058F-EDFAB0881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594D3-E8E8-EEC5-AFA6-5D1B54EC8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Hk</a:t>
            </a:r>
            <a:r>
              <a:rPr lang="zh-CN" altLang="en-US" dirty="0"/>
              <a:t>是个</a:t>
            </a:r>
            <a:r>
              <a:rPr lang="en-US" altLang="zh-CN" dirty="0"/>
              <a:t>branch region</a:t>
            </a:r>
            <a:r>
              <a:rPr lang="zh-CN" altLang="en-US" dirty="0"/>
              <a:t>，不支持 </a:t>
            </a:r>
            <a:r>
              <a:rPr lang="en-US" altLang="zh-CN" dirty="0"/>
              <a:t>site-to-site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39DD-C2F8-CEA9-F6A3-657D941AF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920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61EA1-9DEF-E78C-8218-BE605732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2D2FBA-5095-9C74-DCC3-F83606B7B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5E67D-194B-A4E4-6FDD-B1D620974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467D5-6167-C3A4-0C2C-60B98D206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883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25849-0978-A054-DEF4-B0554D87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151FE-E385-5210-D5A5-B571D7F63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B6526-863E-D0B9-BC68-9EDC5EE7F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C009-B375-D8C7-1E60-93EC410D6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8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FEAA0-CA3C-43F8-602A-51A7F6A8D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ED99A-897B-3E02-6538-37EA6982C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84148-F3D5-6BA6-0E1D-55A16203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A5D19-CDAF-41B1-947E-AA7C4D567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348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C46D4-C72D-3902-9370-7CFA9682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37EED-B418-3DC0-58CF-7E6210073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10D74-29E7-0CE3-BEDA-487EF83F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CB803-338D-16FA-DB8E-573315E60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96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2FE07-7FA7-8628-B04F-6E05FF81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B33E1-B8AD-6C59-A9E0-7B71A9BF9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4C8F5-F5F6-A460-AB18-01A812ED6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确保</a:t>
            </a:r>
            <a:r>
              <a:rPr lang="en-US" altLang="zh-CN" dirty="0"/>
              <a:t>server</a:t>
            </a:r>
            <a:r>
              <a:rPr lang="zh-CN" altLang="en-US" dirty="0"/>
              <a:t>和</a:t>
            </a:r>
            <a:r>
              <a:rPr lang="en-US" altLang="zh-CN" dirty="0"/>
              <a:t>FGT inside</a:t>
            </a:r>
            <a:r>
              <a:rPr lang="zh-CN" altLang="en-US" dirty="0"/>
              <a:t>接口属于同一</a:t>
            </a:r>
            <a:r>
              <a:rPr lang="en-US" altLang="zh-CN" dirty="0"/>
              <a:t>VPC</a:t>
            </a:r>
            <a:r>
              <a:rPr lang="zh-CN" altLang="en-US" dirty="0"/>
              <a:t>，否则静态路由配置有错误；如果其他</a:t>
            </a:r>
            <a:r>
              <a:rPr lang="en-US" altLang="zh-CN" dirty="0"/>
              <a:t>VPC</a:t>
            </a:r>
            <a:r>
              <a:rPr lang="zh-CN" altLang="en-US" dirty="0"/>
              <a:t>，请参考</a:t>
            </a:r>
            <a:r>
              <a:rPr lang="en-US" altLang="zh-CN" dirty="0"/>
              <a:t>NCC</a:t>
            </a:r>
            <a:r>
              <a:rPr lang="zh-CN" altLang="en-US" dirty="0"/>
              <a:t>互联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77C62-59BA-0148-1B2A-287B991D4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23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7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42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C2E1A-3E18-0535-679B-43D598860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B4E8F-5CCA-0C65-3889-246FF2EEA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C1A956-0EAD-F698-017C-069B55C6B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005A1-BDF4-B2F2-B1C5-EA2341C97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53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71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ABC93-2C2B-95D9-6BDF-89A08D4FF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34651-334F-49D3-0F45-42E1EDEE3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B4424-A504-1C90-6A83-AA328A7B5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1CF94-0E89-5053-252E-B9B1BB9E31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505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765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6250-FC3B-FF22-3C1E-94F1FF0E7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A71F6-CAFC-659A-364B-0611DD7A8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E1FDD-B679-2EFE-C7B6-915AD2A13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94E54-9DAE-C9B0-368C-AE1715336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652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96366-80C9-0B39-3A9C-9884FF52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317E3A-3AA3-34F5-1E7C-375C764C1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018A49-00BB-8F76-4B74-E423D822A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F8C98-B201-B339-709F-1C5910218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06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2B65-3A23-A01F-96C0-050866CD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F788D-D729-1ED2-50B0-A5B55FA5E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6A9BD-B702-92A2-93BE-71C00DEED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99D59-E497-EDD2-CE93-9FB28555D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048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zh-CN" altLang="en-US" dirty="0"/>
              <a:t>默认用户名</a:t>
            </a:r>
            <a:r>
              <a:rPr lang="en-US" altLang="zh-CN"/>
              <a:t>gce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92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E5B14-FF73-CA68-9413-AF1DF90C0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12469-482C-C2AC-058D-FD4D6753B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105175-00D7-ED05-7287-6B8B6F773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zh-CN" altLang="en-US" dirty="0"/>
              <a:t>默认用户名</a:t>
            </a:r>
            <a:r>
              <a:rPr lang="en-US" altLang="zh-CN"/>
              <a:t>gce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C8E2B-CDD2-6848-1866-059AB8269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287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691A8-BC4B-17E0-C7DD-4429B3C4F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ED1FF-5017-58A3-5B08-0FA324F21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251A9-B6F6-CBA0-3C25-B61B062F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zh-CN" altLang="en-US" dirty="0"/>
              <a:t>默认用户名</a:t>
            </a:r>
            <a:r>
              <a:rPr lang="en-US" altLang="zh-CN"/>
              <a:t>gce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73FAE-8D3F-BF1E-E494-E38B118C8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33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116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7A5E0-D5B5-5257-142A-0C674482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4C476-E269-4CD6-D9F1-F316BF7B9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C6BBB-D824-CECF-1F4E-3D1949088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zh-CN" altLang="en-US" dirty="0"/>
              <a:t>默认用户名</a:t>
            </a:r>
            <a:r>
              <a:rPr lang="en-US" altLang="zh-CN"/>
              <a:t>gce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DEC3-1D52-5001-2044-26A1CCC51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75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按需开通即可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22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GCP</a:t>
            </a:r>
            <a:r>
              <a:rPr lang="zh-CN" altLang="en-US" dirty="0"/>
              <a:t>区域于其他云平台，创建</a:t>
            </a:r>
            <a:r>
              <a:rPr lang="en-US" altLang="zh-CN" dirty="0"/>
              <a:t>FGT</a:t>
            </a:r>
            <a:r>
              <a:rPr lang="zh-CN" altLang="en-US" dirty="0"/>
              <a:t>直接再</a:t>
            </a:r>
            <a:r>
              <a:rPr lang="en-US" altLang="zh-CN" dirty="0"/>
              <a:t>marketplace</a:t>
            </a:r>
            <a:r>
              <a:rPr lang="zh-CN" altLang="en-US" dirty="0"/>
              <a:t>搜索</a:t>
            </a:r>
            <a:r>
              <a:rPr lang="en-US" altLang="zh-CN" dirty="0" err="1"/>
              <a:t>fortigate</a:t>
            </a:r>
            <a:r>
              <a:rPr lang="zh-CN" altLang="en-US" dirty="0"/>
              <a:t>，选择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zh-CN" altLang="en-US" dirty="0"/>
              <a:t>产品，通过</a:t>
            </a:r>
            <a:r>
              <a:rPr lang="en-US" altLang="zh-CN" dirty="0"/>
              <a:t>deployments</a:t>
            </a:r>
            <a:r>
              <a:rPr lang="zh-CN" altLang="en-US" dirty="0"/>
              <a:t>来模板化部署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68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2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BC11-9AF4-82E3-CE8D-620AC98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F828E-548D-2A4F-B956-ABA726F5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047D-8170-DC61-338E-4ACB7DD26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outside</a:t>
            </a:r>
            <a:r>
              <a:rPr lang="zh-CN" altLang="en-US" dirty="0"/>
              <a:t>、</a:t>
            </a:r>
            <a:r>
              <a:rPr lang="en-US" altLang="zh-CN" dirty="0"/>
              <a:t>inside</a:t>
            </a:r>
            <a:r>
              <a:rPr lang="zh-CN" altLang="en-US" dirty="0"/>
              <a:t>网络 ，注意</a:t>
            </a:r>
            <a:r>
              <a:rPr lang="en-US" altLang="zh-CN" dirty="0"/>
              <a:t>GCP</a:t>
            </a:r>
            <a:r>
              <a:rPr lang="zh-CN" altLang="en-US" dirty="0"/>
              <a:t> </a:t>
            </a:r>
            <a:r>
              <a:rPr lang="en-US" altLang="zh-CN" dirty="0"/>
              <a:t>FGT</a:t>
            </a:r>
            <a:r>
              <a:rPr lang="zh-CN" altLang="en-US" dirty="0"/>
              <a:t>实例创建完会生产随机临时密码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A9E4F-9ED2-8F03-E1FE-8D6DC9555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0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BC11-9AF4-82E3-CE8D-620AC98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F828E-548D-2A4F-B956-ABA726F5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047D-8170-DC61-338E-4ACB7DD26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A9E4F-9ED2-8F03-E1FE-8D6DC9555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76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26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389951"/>
            <a:ext cx="9096006" cy="1534889"/>
          </a:xfrm>
        </p:spPr>
        <p:txBody>
          <a:bodyPr/>
          <a:lstStyle/>
          <a:p>
            <a:r>
              <a:rPr lang="en-US" altLang="zh-CN" dirty="0"/>
              <a:t>GCP NCC Networking Best Practice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DA581-FA35-E206-CE22-FA00136A9349}"/>
              </a:ext>
            </a:extLst>
          </p:cNvPr>
          <p:cNvSpPr txBox="1"/>
          <p:nvPr/>
        </p:nvSpPr>
        <p:spPr>
          <a:xfrm>
            <a:off x="7925972" y="5324029"/>
            <a:ext cx="2544286" cy="1128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dirty="0" err="1">
                <a:solidFill>
                  <a:srgbClr val="000000"/>
                </a:solidFill>
                <a:cs typeface="Arial" panose="020B0604020202090204" pitchFamily="34" charset="0"/>
              </a:rPr>
              <a:t>LiuGang</a:t>
            </a:r>
            <a:endParaRPr lang="en-US" altLang="zh-CN" sz="36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600" dirty="0">
                <a:solidFill>
                  <a:srgbClr val="000000"/>
                </a:solidFill>
                <a:cs typeface="Arial" panose="020B0604020202090204" pitchFamily="34" charset="0"/>
              </a:rPr>
              <a:t>2025-02-06</a:t>
            </a: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204587"/>
            <a:ext cx="16995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556A6-9DCD-5689-A67C-33FD25CE197B}"/>
              </a:ext>
            </a:extLst>
          </p:cNvPr>
          <p:cNvSpPr txBox="1"/>
          <p:nvPr/>
        </p:nvSpPr>
        <p:spPr>
          <a:xfrm>
            <a:off x="7223647" y="916330"/>
            <a:ext cx="5298182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环境 默认至少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个用于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管理，一个用于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outside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接口业务公网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FD4B7-BABD-9B37-6B94-F6D7CC781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659996"/>
            <a:ext cx="11075502" cy="353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3727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NCC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6DD76-8545-79E7-33CD-EFC107A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89" y="1123950"/>
            <a:ext cx="684234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54C6B-1EF1-8473-131D-E82AFF19A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6F668A-B5A7-C681-2DC5-4E9822DE1709}"/>
              </a:ext>
            </a:extLst>
          </p:cNvPr>
          <p:cNvSpPr txBox="1"/>
          <p:nvPr/>
        </p:nvSpPr>
        <p:spPr>
          <a:xfrm>
            <a:off x="275208" y="363984"/>
            <a:ext cx="23727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NCC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2B407-AF8A-1B12-B418-AF3A1820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515"/>
            <a:ext cx="6211001" cy="554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1F8F5B-F605-E151-3095-30D2F0D1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397" y="899515"/>
            <a:ext cx="6582603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4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717F-FF07-7004-AE98-47F45490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8D7B9B-6BA7-1D0C-DE07-2A82B74579B6}"/>
              </a:ext>
            </a:extLst>
          </p:cNvPr>
          <p:cNvSpPr txBox="1"/>
          <p:nvPr/>
        </p:nvSpPr>
        <p:spPr>
          <a:xfrm>
            <a:off x="275208" y="363984"/>
            <a:ext cx="23727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NCC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F2217-8898-2A8D-FFF2-D22F1DF6B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3" y="1055420"/>
            <a:ext cx="6554709" cy="4976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B95D2-CB49-5530-BF6F-12477EF70305}"/>
              </a:ext>
            </a:extLst>
          </p:cNvPr>
          <p:cNvSpPr txBox="1"/>
          <p:nvPr/>
        </p:nvSpPr>
        <p:spPr>
          <a:xfrm>
            <a:off x="7559644" y="1412341"/>
            <a:ext cx="390350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GCP Cloud BGP keepalive interval default 20S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 err="1">
                <a:solidFill>
                  <a:srgbClr val="000000"/>
                </a:solidFill>
                <a:cs typeface="Arial" panose="020B0604020202090204" pitchFamily="34" charset="0"/>
              </a:rPr>
              <a:t>Fortigate</a:t>
            </a: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BGP keepalive interval default 60S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修改成一致的即可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62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FFB3-1A4C-E0AD-A433-17CB0E565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DBD49D-B888-1B60-D1C7-E65066089FA2}"/>
              </a:ext>
            </a:extLst>
          </p:cNvPr>
          <p:cNvSpPr txBox="1"/>
          <p:nvPr/>
        </p:nvSpPr>
        <p:spPr>
          <a:xfrm>
            <a:off x="275208" y="363984"/>
            <a:ext cx="23727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NCC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DFCB2-020F-28AF-C2D7-73DA1075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6" y="1057416"/>
            <a:ext cx="7164026" cy="52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5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479D-543E-4A43-0588-5044B8B7F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F8BEA0-978B-10FB-277C-313DC1083FF5}"/>
              </a:ext>
            </a:extLst>
          </p:cNvPr>
          <p:cNvSpPr txBox="1"/>
          <p:nvPr/>
        </p:nvSpPr>
        <p:spPr>
          <a:xfrm>
            <a:off x="275208" y="363984"/>
            <a:ext cx="23727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NCC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-5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3B4DD-CA81-584A-E422-2E4CEE272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931443"/>
            <a:ext cx="10810876" cy="2645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BE6D7-5FFF-93A6-8727-2C97BA130024}"/>
              </a:ext>
            </a:extLst>
          </p:cNvPr>
          <p:cNvSpPr txBox="1"/>
          <p:nvPr/>
        </p:nvSpPr>
        <p:spPr>
          <a:xfrm>
            <a:off x="419100" y="5151422"/>
            <a:ext cx="44374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默认必须配置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BGP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邻居，如果不需要可以删除一个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6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0994-1451-7B7E-BB37-01CA7029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339185-38D3-38B6-F91F-D8E900C28D60}"/>
              </a:ext>
            </a:extLst>
          </p:cNvPr>
          <p:cNvSpPr txBox="1"/>
          <p:nvPr/>
        </p:nvSpPr>
        <p:spPr>
          <a:xfrm>
            <a:off x="275208" y="363984"/>
            <a:ext cx="23727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NCC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-6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E37C5-C3D1-7C9D-74F9-DB432D81A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398100"/>
            <a:ext cx="11063345" cy="42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0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F12DC-8A3A-AD64-7626-E7ADCF13F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5F3975-0BBB-2E02-1388-39CCA21E3F90}"/>
              </a:ext>
            </a:extLst>
          </p:cNvPr>
          <p:cNvSpPr txBox="1"/>
          <p:nvPr/>
        </p:nvSpPr>
        <p:spPr>
          <a:xfrm>
            <a:off x="275208" y="363984"/>
            <a:ext cx="23727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NCC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-7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8543B-AE51-998C-DD6B-57988092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3" y="3193717"/>
            <a:ext cx="11280616" cy="330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391B0-29C0-3285-5F0F-51AEFA1F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73" y="969681"/>
            <a:ext cx="11280617" cy="26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86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BGP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B84E6-2482-2BAE-98DB-87490AFB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7" y="1036622"/>
            <a:ext cx="7682922" cy="47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846B3B-18B9-17A3-CE4C-7218BB3A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8" y="1057879"/>
            <a:ext cx="7808511" cy="526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FC341-9A01-A485-44C6-5191B1664658}"/>
              </a:ext>
            </a:extLst>
          </p:cNvPr>
          <p:cNvSpPr txBox="1"/>
          <p:nvPr/>
        </p:nvSpPr>
        <p:spPr>
          <a:xfrm>
            <a:off x="275208" y="363984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BGP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7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257907" y="162471"/>
            <a:ext cx="237116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Architecture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pSp>
        <p:nvGrpSpPr>
          <p:cNvPr id="14" name="Shape 456">
            <a:extLst>
              <a:ext uri="{FF2B5EF4-FFF2-40B4-BE49-F238E27FC236}">
                <a16:creationId xmlns:a16="http://schemas.microsoft.com/office/drawing/2014/main" id="{5940A34C-751D-F7CA-CC7A-3F07163D7F72}"/>
              </a:ext>
            </a:extLst>
          </p:cNvPr>
          <p:cNvGrpSpPr/>
          <p:nvPr/>
        </p:nvGrpSpPr>
        <p:grpSpPr>
          <a:xfrm>
            <a:off x="1014153" y="1644980"/>
            <a:ext cx="4931606" cy="3297457"/>
            <a:chOff x="5192872" y="667349"/>
            <a:chExt cx="3997793" cy="3773553"/>
          </a:xfrm>
        </p:grpSpPr>
        <p:sp>
          <p:nvSpPr>
            <p:cNvPr id="15" name="Shape 457">
              <a:extLst>
                <a:ext uri="{FF2B5EF4-FFF2-40B4-BE49-F238E27FC236}">
                  <a16:creationId xmlns:a16="http://schemas.microsoft.com/office/drawing/2014/main" id="{8787457C-881E-22B7-7BD1-3B047926F119}"/>
                </a:ext>
              </a:extLst>
            </p:cNvPr>
            <p:cNvSpPr/>
            <p:nvPr/>
          </p:nvSpPr>
          <p:spPr>
            <a:xfrm>
              <a:off x="5192872" y="667349"/>
              <a:ext cx="3997793" cy="3773553"/>
            </a:xfrm>
            <a:prstGeom prst="roundRect">
              <a:avLst>
                <a:gd name="adj" fmla="val 399"/>
              </a:avLst>
            </a:prstGeom>
            <a:solidFill>
              <a:srgbClr val="F6F6F6"/>
            </a:solidFill>
            <a:ln>
              <a:solidFill>
                <a:schemeClr val="tx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Shape 458">
              <a:extLst>
                <a:ext uri="{FF2B5EF4-FFF2-40B4-BE49-F238E27FC236}">
                  <a16:creationId xmlns:a16="http://schemas.microsoft.com/office/drawing/2014/main" id="{28C56F22-A4E4-4B53-B11D-D679DBC4E40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7552" y="707156"/>
              <a:ext cx="1048794" cy="2184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Shape 648">
            <a:extLst>
              <a:ext uri="{FF2B5EF4-FFF2-40B4-BE49-F238E27FC236}">
                <a16:creationId xmlns:a16="http://schemas.microsoft.com/office/drawing/2014/main" id="{C5AFCF4F-4E30-A79B-1F42-D2511AC30CA0}"/>
              </a:ext>
            </a:extLst>
          </p:cNvPr>
          <p:cNvGrpSpPr/>
          <p:nvPr/>
        </p:nvGrpSpPr>
        <p:grpSpPr>
          <a:xfrm>
            <a:off x="2254661" y="1850835"/>
            <a:ext cx="2302253" cy="599426"/>
            <a:chOff x="2157312" y="1104380"/>
            <a:chExt cx="1166912" cy="676388"/>
          </a:xfrm>
        </p:grpSpPr>
        <p:sp>
          <p:nvSpPr>
            <p:cNvPr id="21" name="Shape 649">
              <a:extLst>
                <a:ext uri="{FF2B5EF4-FFF2-40B4-BE49-F238E27FC236}">
                  <a16:creationId xmlns:a16="http://schemas.microsoft.com/office/drawing/2014/main" id="{E8148061-CA19-2D6C-5177-DBC7D5BF8296}"/>
                </a:ext>
              </a:extLst>
            </p:cNvPr>
            <p:cNvSpPr/>
            <p:nvPr/>
          </p:nvSpPr>
          <p:spPr>
            <a:xfrm>
              <a:off x="2178036" y="1143257"/>
              <a:ext cx="1146188" cy="637511"/>
            </a:xfrm>
            <a:prstGeom prst="roundRect">
              <a:avLst>
                <a:gd name="adj" fmla="val 82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650">
              <a:extLst>
                <a:ext uri="{FF2B5EF4-FFF2-40B4-BE49-F238E27FC236}">
                  <a16:creationId xmlns:a16="http://schemas.microsoft.com/office/drawing/2014/main" id="{8FC5D172-99C7-93C6-32F6-60C4A28E8A73}"/>
                </a:ext>
              </a:extLst>
            </p:cNvPr>
            <p:cNvSpPr txBox="1"/>
            <p:nvPr/>
          </p:nvSpPr>
          <p:spPr>
            <a:xfrm>
              <a:off x="2157312" y="1104380"/>
              <a:ext cx="709166" cy="45092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64000" rIns="0" bIns="0" anchor="t" anchorCtr="0">
              <a:noAutofit/>
            </a:bodyPr>
            <a:lstStyle/>
            <a:p>
              <a:pPr marL="0" marR="0" lvl="0" indent="0" algn="l" rtl="0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ct val="25000"/>
                <a:buFont typeface="Roboto"/>
                <a:buNone/>
              </a:pPr>
              <a:r>
                <a:rPr lang="en-US" sz="800" b="0" i="0" u="none" strike="noStrike" cap="none" dirty="0">
                  <a:latin typeface="Roboto"/>
                  <a:ea typeface="Roboto"/>
                  <a:cs typeface="Roboto"/>
                  <a:sym typeface="Roboto"/>
                </a:rPr>
                <a:t>NCC Control Plane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25169D8-66C9-6EF7-BC93-84A66480DA07}"/>
              </a:ext>
            </a:extLst>
          </p:cNvPr>
          <p:cNvSpPr txBox="1"/>
          <p:nvPr/>
        </p:nvSpPr>
        <p:spPr>
          <a:xfrm>
            <a:off x="1221071" y="2528685"/>
            <a:ext cx="4471416" cy="11310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20ECE-306D-39FD-7480-CD943E132654}"/>
              </a:ext>
            </a:extLst>
          </p:cNvPr>
          <p:cNvSpPr txBox="1"/>
          <p:nvPr/>
        </p:nvSpPr>
        <p:spPr>
          <a:xfrm>
            <a:off x="1142053" y="2528685"/>
            <a:ext cx="658368" cy="35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VPC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ext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98FC0E-4792-5962-0925-5B641FF07BCE}"/>
              </a:ext>
            </a:extLst>
          </p:cNvPr>
          <p:cNvSpPr txBox="1"/>
          <p:nvPr/>
        </p:nvSpPr>
        <p:spPr>
          <a:xfrm>
            <a:off x="1141945" y="4317723"/>
            <a:ext cx="658368" cy="35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58F92-EA37-84BC-3665-2CCB3BC8B92A}"/>
              </a:ext>
            </a:extLst>
          </p:cNvPr>
          <p:cNvSpPr txBox="1"/>
          <p:nvPr/>
        </p:nvSpPr>
        <p:spPr>
          <a:xfrm>
            <a:off x="5431531" y="4327737"/>
            <a:ext cx="658368" cy="35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int</a:t>
            </a:r>
          </a:p>
        </p:txBody>
      </p:sp>
      <p:sp>
        <p:nvSpPr>
          <p:cNvPr id="37" name="Shape 637">
            <a:extLst>
              <a:ext uri="{FF2B5EF4-FFF2-40B4-BE49-F238E27FC236}">
                <a16:creationId xmlns:a16="http://schemas.microsoft.com/office/drawing/2014/main" id="{293B888B-14DD-4B40-D379-EDD8D584243C}"/>
              </a:ext>
            </a:extLst>
          </p:cNvPr>
          <p:cNvSpPr/>
          <p:nvPr/>
        </p:nvSpPr>
        <p:spPr>
          <a:xfrm>
            <a:off x="1492347" y="2717094"/>
            <a:ext cx="1783364" cy="942609"/>
          </a:xfrm>
          <a:prstGeom prst="roundRect">
            <a:avLst>
              <a:gd name="adj" fmla="val 8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637">
            <a:extLst>
              <a:ext uri="{FF2B5EF4-FFF2-40B4-BE49-F238E27FC236}">
                <a16:creationId xmlns:a16="http://schemas.microsoft.com/office/drawing/2014/main" id="{B08BDFAA-218F-3657-6D32-6B3E786C284C}"/>
              </a:ext>
            </a:extLst>
          </p:cNvPr>
          <p:cNvSpPr/>
          <p:nvPr/>
        </p:nvSpPr>
        <p:spPr>
          <a:xfrm>
            <a:off x="1552404" y="3761622"/>
            <a:ext cx="1722486" cy="880968"/>
          </a:xfrm>
          <a:prstGeom prst="roundRect">
            <a:avLst>
              <a:gd name="adj" fmla="val 82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DC41A2-962D-99AD-A3A0-E67E45DE4FFD}"/>
              </a:ext>
            </a:extLst>
          </p:cNvPr>
          <p:cNvSpPr txBox="1"/>
          <p:nvPr/>
        </p:nvSpPr>
        <p:spPr>
          <a:xfrm>
            <a:off x="1221071" y="3720532"/>
            <a:ext cx="2203704" cy="1015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77FCE4-521A-6F5A-B746-2DF6C937039B}"/>
              </a:ext>
            </a:extLst>
          </p:cNvPr>
          <p:cNvSpPr txBox="1"/>
          <p:nvPr/>
        </p:nvSpPr>
        <p:spPr>
          <a:xfrm>
            <a:off x="3519551" y="3729314"/>
            <a:ext cx="2172936" cy="1015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7" name="Shape 679">
            <a:extLst>
              <a:ext uri="{FF2B5EF4-FFF2-40B4-BE49-F238E27FC236}">
                <a16:creationId xmlns:a16="http://schemas.microsoft.com/office/drawing/2014/main" id="{484C3EA6-9DFB-9023-914B-320845A5C7B8}"/>
              </a:ext>
            </a:extLst>
          </p:cNvPr>
          <p:cNvSpPr/>
          <p:nvPr/>
        </p:nvSpPr>
        <p:spPr>
          <a:xfrm>
            <a:off x="3611817" y="2654151"/>
            <a:ext cx="1898781" cy="1988439"/>
          </a:xfrm>
          <a:prstGeom prst="roundRect">
            <a:avLst>
              <a:gd name="adj" fmla="val 827"/>
            </a:avLst>
          </a:prstGeom>
          <a:solidFill>
            <a:schemeClr val="lt1">
              <a:alpha val="0"/>
            </a:schemeClr>
          </a:solidFill>
          <a:ln w="19050" cap="rnd" cmpd="sng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679">
            <a:extLst>
              <a:ext uri="{FF2B5EF4-FFF2-40B4-BE49-F238E27FC236}">
                <a16:creationId xmlns:a16="http://schemas.microsoft.com/office/drawing/2014/main" id="{D81528CD-0D61-71B2-BA3D-2114CB7FA282}"/>
              </a:ext>
            </a:extLst>
          </p:cNvPr>
          <p:cNvSpPr/>
          <p:nvPr/>
        </p:nvSpPr>
        <p:spPr>
          <a:xfrm>
            <a:off x="1471454" y="2665483"/>
            <a:ext cx="1898781" cy="1988439"/>
          </a:xfrm>
          <a:prstGeom prst="roundRect">
            <a:avLst>
              <a:gd name="adj" fmla="val 827"/>
            </a:avLst>
          </a:prstGeom>
          <a:solidFill>
            <a:schemeClr val="lt1">
              <a:alpha val="0"/>
            </a:schemeClr>
          </a:solidFill>
          <a:ln w="19050" cap="rnd" cmpd="sng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637">
            <a:extLst>
              <a:ext uri="{FF2B5EF4-FFF2-40B4-BE49-F238E27FC236}">
                <a16:creationId xmlns:a16="http://schemas.microsoft.com/office/drawing/2014/main" id="{7F2C7F16-34B4-A9EA-026D-6FC2E4EB32DA}"/>
              </a:ext>
            </a:extLst>
          </p:cNvPr>
          <p:cNvSpPr/>
          <p:nvPr/>
        </p:nvSpPr>
        <p:spPr>
          <a:xfrm>
            <a:off x="3700854" y="2704887"/>
            <a:ext cx="1730794" cy="921886"/>
          </a:xfrm>
          <a:prstGeom prst="roundRect">
            <a:avLst>
              <a:gd name="adj" fmla="val 8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637">
            <a:extLst>
              <a:ext uri="{FF2B5EF4-FFF2-40B4-BE49-F238E27FC236}">
                <a16:creationId xmlns:a16="http://schemas.microsoft.com/office/drawing/2014/main" id="{A0A3C6AB-D431-6932-E033-0BD1AB77C99E}"/>
              </a:ext>
            </a:extLst>
          </p:cNvPr>
          <p:cNvSpPr/>
          <p:nvPr/>
        </p:nvSpPr>
        <p:spPr>
          <a:xfrm>
            <a:off x="3699964" y="3750581"/>
            <a:ext cx="1722486" cy="880968"/>
          </a:xfrm>
          <a:prstGeom prst="roundRect">
            <a:avLst>
              <a:gd name="adj" fmla="val 82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14DF3-BEB2-BB50-20FB-BD90067A92A7}"/>
              </a:ext>
            </a:extLst>
          </p:cNvPr>
          <p:cNvSpPr txBox="1"/>
          <p:nvPr/>
        </p:nvSpPr>
        <p:spPr>
          <a:xfrm>
            <a:off x="4922501" y="2660261"/>
            <a:ext cx="580608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singaore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3C650E-044D-AE5C-E5E9-EF8828242B59}"/>
              </a:ext>
            </a:extLst>
          </p:cNvPr>
          <p:cNvSpPr txBox="1"/>
          <p:nvPr/>
        </p:nvSpPr>
        <p:spPr>
          <a:xfrm>
            <a:off x="1465900" y="2705261"/>
            <a:ext cx="639919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hongkong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56572-FAAA-A04A-0B4C-7515C7CAB2C6}"/>
              </a:ext>
            </a:extLst>
          </p:cNvPr>
          <p:cNvGrpSpPr/>
          <p:nvPr/>
        </p:nvGrpSpPr>
        <p:grpSpPr>
          <a:xfrm>
            <a:off x="2724757" y="3122679"/>
            <a:ext cx="441953" cy="372921"/>
            <a:chOff x="3182112" y="4738659"/>
            <a:chExt cx="615408" cy="51189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DFD1FC6-74C7-8213-22E7-91D3FD6DC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702" y="4779749"/>
              <a:ext cx="470800" cy="47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B8DFBA-DAF9-EB7A-D4FF-3833E527DC59}"/>
                </a:ext>
              </a:extLst>
            </p:cNvPr>
            <p:cNvSpPr/>
            <p:nvPr/>
          </p:nvSpPr>
          <p:spPr>
            <a:xfrm>
              <a:off x="3182112" y="4738659"/>
              <a:ext cx="615408" cy="5118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0F96D35-A7C6-EDCA-B4F9-FF87A6664CBB}"/>
              </a:ext>
            </a:extLst>
          </p:cNvPr>
          <p:cNvGrpSpPr/>
          <p:nvPr/>
        </p:nvGrpSpPr>
        <p:grpSpPr>
          <a:xfrm>
            <a:off x="3762443" y="3119266"/>
            <a:ext cx="441953" cy="372921"/>
            <a:chOff x="3182112" y="4738659"/>
            <a:chExt cx="615408" cy="511890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7B1E765D-A849-9F06-676E-EF043F467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702" y="4779749"/>
              <a:ext cx="470800" cy="47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BA46DFE-26C5-3B6D-F9A8-6BF4D6A57228}"/>
                </a:ext>
              </a:extLst>
            </p:cNvPr>
            <p:cNvSpPr/>
            <p:nvPr/>
          </p:nvSpPr>
          <p:spPr>
            <a:xfrm>
              <a:off x="3182112" y="4738659"/>
              <a:ext cx="615408" cy="5118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</p:grpSp>
      <p:pic>
        <p:nvPicPr>
          <p:cNvPr id="56" name="Picture 273">
            <a:extLst>
              <a:ext uri="{FF2B5EF4-FFF2-40B4-BE49-F238E27FC236}">
                <a16:creationId xmlns:a16="http://schemas.microsoft.com/office/drawing/2014/main" id="{61C6F10D-290E-6E6A-4F7E-29D74774C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812438" y="3333965"/>
            <a:ext cx="694072" cy="69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4DE30D8-A08C-1311-D264-778D0337D3C5}"/>
              </a:ext>
            </a:extLst>
          </p:cNvPr>
          <p:cNvGrpSpPr/>
          <p:nvPr/>
        </p:nvGrpSpPr>
        <p:grpSpPr>
          <a:xfrm>
            <a:off x="2940845" y="2186385"/>
            <a:ext cx="1042576" cy="932880"/>
            <a:chOff x="3762443" y="5580575"/>
            <a:chExt cx="1034492" cy="94428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84FF784-48D2-5359-BFE4-6BC8DC977DF6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H="1" flipV="1">
              <a:off x="3762443" y="5582137"/>
              <a:ext cx="12684" cy="934705"/>
            </a:xfrm>
            <a:prstGeom prst="line">
              <a:avLst/>
            </a:prstGeom>
            <a:ln w="1270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6868D41-A4FB-BFE9-763F-B40432B30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443" y="5580575"/>
              <a:ext cx="1034492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6615E1C7-431B-B531-09B5-C636DC192DB4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4796935" y="5580576"/>
              <a:ext cx="0" cy="944286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273">
            <a:extLst>
              <a:ext uri="{FF2B5EF4-FFF2-40B4-BE49-F238E27FC236}">
                <a16:creationId xmlns:a16="http://schemas.microsoft.com/office/drawing/2014/main" id="{11845231-FCA9-21CA-8BF3-7C0F31A16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4411314" y="3333965"/>
            <a:ext cx="694072" cy="69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3" name="Group 322">
            <a:extLst>
              <a:ext uri="{FF2B5EF4-FFF2-40B4-BE49-F238E27FC236}">
                <a16:creationId xmlns:a16="http://schemas.microsoft.com/office/drawing/2014/main" id="{6C5F3A1B-1A5D-A48B-5D08-4D37F91A26DB}"/>
              </a:ext>
            </a:extLst>
          </p:cNvPr>
          <p:cNvGrpSpPr/>
          <p:nvPr/>
        </p:nvGrpSpPr>
        <p:grpSpPr>
          <a:xfrm>
            <a:off x="2138058" y="3305726"/>
            <a:ext cx="586699" cy="147461"/>
            <a:chOff x="2138058" y="3305726"/>
            <a:chExt cx="586699" cy="147461"/>
          </a:xfrm>
        </p:grpSpPr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5B7B7FB5-3AED-B280-831B-08B8D14D7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985" y="3305726"/>
              <a:ext cx="0" cy="14746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9577D384-06B3-6F96-1877-569B59701FA6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 flipV="1">
              <a:off x="2138058" y="3307942"/>
              <a:ext cx="586699" cy="1198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9B339B6E-A295-595A-0D19-279F914969DB}"/>
              </a:ext>
            </a:extLst>
          </p:cNvPr>
          <p:cNvGrpSpPr/>
          <p:nvPr/>
        </p:nvGrpSpPr>
        <p:grpSpPr>
          <a:xfrm>
            <a:off x="4204396" y="3305726"/>
            <a:ext cx="553954" cy="147461"/>
            <a:chOff x="4204396" y="3305726"/>
            <a:chExt cx="553954" cy="147461"/>
          </a:xfrm>
        </p:grpSpPr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C641EB6A-6953-1C0C-E9A8-6105F5CEC3A6}"/>
                </a:ext>
              </a:extLst>
            </p:cNvPr>
            <p:cNvCxnSpPr>
              <a:cxnSpLocks/>
              <a:endCxn id="55" idx="6"/>
            </p:cNvCxnSpPr>
            <p:nvPr/>
          </p:nvCxnSpPr>
          <p:spPr>
            <a:xfrm flipH="1" flipV="1">
              <a:off x="4204396" y="3305727"/>
              <a:ext cx="553954" cy="221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5FF8581E-14B2-B07D-C133-150EDE010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350" y="3305726"/>
              <a:ext cx="0" cy="14746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7" name="TextBox 1056">
            <a:extLst>
              <a:ext uri="{FF2B5EF4-FFF2-40B4-BE49-F238E27FC236}">
                <a16:creationId xmlns:a16="http://schemas.microsoft.com/office/drawing/2014/main" id="{2B05C4FE-1766-C139-0AD3-A4FCE022512C}"/>
              </a:ext>
            </a:extLst>
          </p:cNvPr>
          <p:cNvSpPr txBox="1"/>
          <p:nvPr/>
        </p:nvSpPr>
        <p:spPr>
          <a:xfrm>
            <a:off x="1474968" y="2873089"/>
            <a:ext cx="48763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b="1" dirty="0">
                <a:solidFill>
                  <a:srgbClr val="000000"/>
                </a:solidFill>
                <a:cs typeface="Arial" panose="020B0604020202090204" pitchFamily="34" charset="0"/>
              </a:rPr>
              <a:t>public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92740FDF-F452-9A6D-918F-4DC90EC67C3F}"/>
              </a:ext>
            </a:extLst>
          </p:cNvPr>
          <p:cNvSpPr txBox="1"/>
          <p:nvPr/>
        </p:nvSpPr>
        <p:spPr>
          <a:xfrm>
            <a:off x="5006801" y="2767348"/>
            <a:ext cx="48763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b="1" dirty="0">
                <a:solidFill>
                  <a:srgbClr val="000000"/>
                </a:solidFill>
                <a:cs typeface="Arial" panose="020B0604020202090204" pitchFamily="34" charset="0"/>
              </a:rPr>
              <a:t>public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9E944A7-AD6E-BF13-4332-8A1D29F1B2AA}"/>
              </a:ext>
            </a:extLst>
          </p:cNvPr>
          <p:cNvSpPr txBox="1"/>
          <p:nvPr/>
        </p:nvSpPr>
        <p:spPr>
          <a:xfrm>
            <a:off x="1471237" y="4321591"/>
            <a:ext cx="52290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b="1" dirty="0">
                <a:solidFill>
                  <a:srgbClr val="000000"/>
                </a:solidFill>
                <a:cs typeface="Arial" panose="020B0604020202090204" pitchFamily="34" charset="0"/>
              </a:rPr>
              <a:t>private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7D5050DC-D308-D96D-C365-5ADEC081A4B2}"/>
              </a:ext>
            </a:extLst>
          </p:cNvPr>
          <p:cNvSpPr txBox="1"/>
          <p:nvPr/>
        </p:nvSpPr>
        <p:spPr>
          <a:xfrm>
            <a:off x="4989168" y="4389907"/>
            <a:ext cx="52290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b="1" dirty="0">
                <a:solidFill>
                  <a:srgbClr val="000000"/>
                </a:solidFill>
                <a:cs typeface="Arial" panose="020B0604020202090204" pitchFamily="34" charset="0"/>
              </a:rPr>
              <a:t>private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3667CA16-A8FD-7BA5-E93A-DD31CFE6C24E}"/>
              </a:ext>
            </a:extLst>
          </p:cNvPr>
          <p:cNvSpPr txBox="1"/>
          <p:nvPr/>
        </p:nvSpPr>
        <p:spPr>
          <a:xfrm>
            <a:off x="2317762" y="3824445"/>
            <a:ext cx="38985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49179880-AF10-E35D-E8B0-5CBDB510B32F}"/>
              </a:ext>
            </a:extLst>
          </p:cNvPr>
          <p:cNvSpPr txBox="1"/>
          <p:nvPr/>
        </p:nvSpPr>
        <p:spPr>
          <a:xfrm>
            <a:off x="4171357" y="3840217"/>
            <a:ext cx="38985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F7CF65A-9C61-4289-6CB1-71623D1038AF}"/>
              </a:ext>
            </a:extLst>
          </p:cNvPr>
          <p:cNvSpPr txBox="1"/>
          <p:nvPr/>
        </p:nvSpPr>
        <p:spPr>
          <a:xfrm>
            <a:off x="2590606" y="3482594"/>
            <a:ext cx="1252728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Cloud router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BE0BAE1A-8855-10D8-7AAA-7E770BDAF2B3}"/>
              </a:ext>
            </a:extLst>
          </p:cNvPr>
          <p:cNvSpPr txBox="1"/>
          <p:nvPr/>
        </p:nvSpPr>
        <p:spPr>
          <a:xfrm>
            <a:off x="3658911" y="3479682"/>
            <a:ext cx="1252728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Cloud router</a:t>
            </a:r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0AA29B09-6B09-4456-AE0F-4B828A2FC5BC}"/>
              </a:ext>
            </a:extLst>
          </p:cNvPr>
          <p:cNvGrpSpPr/>
          <p:nvPr/>
        </p:nvGrpSpPr>
        <p:grpSpPr>
          <a:xfrm>
            <a:off x="7639054" y="1644980"/>
            <a:ext cx="3533019" cy="3297457"/>
            <a:chOff x="131738" y="2852870"/>
            <a:chExt cx="2985456" cy="2896479"/>
          </a:xfrm>
        </p:grpSpPr>
        <p:sp>
          <p:nvSpPr>
            <p:cNvPr id="1065" name="Rectangle 39">
              <a:extLst>
                <a:ext uri="{FF2B5EF4-FFF2-40B4-BE49-F238E27FC236}">
                  <a16:creationId xmlns:a16="http://schemas.microsoft.com/office/drawing/2014/main" id="{2737C7BA-ADF5-F0A8-A075-3C457A86BFD6}"/>
                </a:ext>
              </a:extLst>
            </p:cNvPr>
            <p:cNvSpPr/>
            <p:nvPr/>
          </p:nvSpPr>
          <p:spPr>
            <a:xfrm>
              <a:off x="253539" y="3311524"/>
              <a:ext cx="2693686" cy="2264510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1066" name="Rectangle 40">
              <a:extLst>
                <a:ext uri="{FF2B5EF4-FFF2-40B4-BE49-F238E27FC236}">
                  <a16:creationId xmlns:a16="http://schemas.microsoft.com/office/drawing/2014/main" id="{457040F8-447A-BD6C-E675-053D93E11580}"/>
                </a:ext>
              </a:extLst>
            </p:cNvPr>
            <p:cNvSpPr/>
            <p:nvPr/>
          </p:nvSpPr>
          <p:spPr>
            <a:xfrm>
              <a:off x="131738" y="2852870"/>
              <a:ext cx="2985456" cy="28964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US-EAST-1</a:t>
              </a:r>
            </a:p>
          </p:txBody>
        </p:sp>
        <p:pic>
          <p:nvPicPr>
            <p:cNvPr id="1067" name="Graphic 56">
              <a:extLst>
                <a:ext uri="{FF2B5EF4-FFF2-40B4-BE49-F238E27FC236}">
                  <a16:creationId xmlns:a16="http://schemas.microsoft.com/office/drawing/2014/main" id="{C963BDA0-53AB-416E-F8DA-81A70FDBD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1738" y="2852870"/>
              <a:ext cx="381000" cy="381000"/>
            </a:xfrm>
            <a:prstGeom prst="rect">
              <a:avLst/>
            </a:prstGeom>
          </p:spPr>
        </p:pic>
        <p:pic>
          <p:nvPicPr>
            <p:cNvPr id="1068" name="Graphic 57">
              <a:extLst>
                <a:ext uri="{FF2B5EF4-FFF2-40B4-BE49-F238E27FC236}">
                  <a16:creationId xmlns:a16="http://schemas.microsoft.com/office/drawing/2014/main" id="{A94FDC51-877A-FBB2-6478-87015673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539" y="3321251"/>
              <a:ext cx="381000" cy="381000"/>
            </a:xfrm>
            <a:prstGeom prst="rect">
              <a:avLst/>
            </a:prstGeom>
          </p:spPr>
        </p:pic>
        <p:grpSp>
          <p:nvGrpSpPr>
            <p:cNvPr id="1069" name="组合 154">
              <a:extLst>
                <a:ext uri="{FF2B5EF4-FFF2-40B4-BE49-F238E27FC236}">
                  <a16:creationId xmlns:a16="http://schemas.microsoft.com/office/drawing/2014/main" id="{32190F61-2987-2381-DCDE-7A521D9E9790}"/>
                </a:ext>
              </a:extLst>
            </p:cNvPr>
            <p:cNvGrpSpPr/>
            <p:nvPr/>
          </p:nvGrpSpPr>
          <p:grpSpPr>
            <a:xfrm>
              <a:off x="1892279" y="4103670"/>
              <a:ext cx="666059" cy="589571"/>
              <a:chOff x="3519177" y="3529102"/>
              <a:chExt cx="1299507" cy="1299507"/>
            </a:xfrm>
          </p:grpSpPr>
          <p:pic>
            <p:nvPicPr>
              <p:cNvPr id="1070" name="Graphic 60">
                <a:extLst>
                  <a:ext uri="{FF2B5EF4-FFF2-40B4-BE49-F238E27FC236}">
                    <a16:creationId xmlns:a16="http://schemas.microsoft.com/office/drawing/2014/main" id="{A551FD6B-1602-24C4-3DA1-D1158555E8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9177" y="3529102"/>
                <a:ext cx="1299507" cy="1299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1" name="TextBox 40">
                <a:extLst>
                  <a:ext uri="{FF2B5EF4-FFF2-40B4-BE49-F238E27FC236}">
                    <a16:creationId xmlns:a16="http://schemas.microsoft.com/office/drawing/2014/main" id="{A6EA6D4B-A106-4AA7-C8DF-96ECEA179E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5719" y="3853219"/>
                <a:ext cx="956255" cy="704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 S</a:t>
                </a:r>
                <a:r>
                  <a:rPr lang="en-US" altLang="zh-CN" sz="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erver</a:t>
                </a:r>
                <a:endParaRPr lang="en-US" altLang="en-US" sz="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72" name="Rectangle 39">
              <a:extLst>
                <a:ext uri="{FF2B5EF4-FFF2-40B4-BE49-F238E27FC236}">
                  <a16:creationId xmlns:a16="http://schemas.microsoft.com/office/drawing/2014/main" id="{7BB251C3-687D-B436-1F01-F8FE7CBFE134}"/>
                </a:ext>
              </a:extLst>
            </p:cNvPr>
            <p:cNvSpPr/>
            <p:nvPr/>
          </p:nvSpPr>
          <p:spPr>
            <a:xfrm>
              <a:off x="1578451" y="3837570"/>
              <a:ext cx="1007667" cy="1231114"/>
            </a:xfrm>
            <a:prstGeom prst="rect">
              <a:avLst/>
            </a:prstGeom>
            <a:noFill/>
            <a:ln w="12700">
              <a:solidFill>
                <a:srgbClr val="1E8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Rectangle 39">
              <a:extLst>
                <a:ext uri="{FF2B5EF4-FFF2-40B4-BE49-F238E27FC236}">
                  <a16:creationId xmlns:a16="http://schemas.microsoft.com/office/drawing/2014/main" id="{E708FD70-A621-6129-4AB4-9EAEBC01A37A}"/>
                </a:ext>
              </a:extLst>
            </p:cNvPr>
            <p:cNvSpPr/>
            <p:nvPr/>
          </p:nvSpPr>
          <p:spPr>
            <a:xfrm>
              <a:off x="620376" y="3839962"/>
              <a:ext cx="907708" cy="1228722"/>
            </a:xfrm>
            <a:prstGeom prst="rect">
              <a:avLst/>
            </a:prstGeom>
            <a:noFill/>
            <a:ln w="12700">
              <a:solidFill>
                <a:srgbClr val="1E8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74" name="Google Shape;366;p48">
              <a:extLst>
                <a:ext uri="{FF2B5EF4-FFF2-40B4-BE49-F238E27FC236}">
                  <a16:creationId xmlns:a16="http://schemas.microsoft.com/office/drawing/2014/main" id="{E50D810D-2D51-0DF0-0DD6-BE80D4ACAAC6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346349" y="4201619"/>
              <a:ext cx="423205" cy="425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矩形 56">
              <a:extLst>
                <a:ext uri="{FF2B5EF4-FFF2-40B4-BE49-F238E27FC236}">
                  <a16:creationId xmlns:a16="http://schemas.microsoft.com/office/drawing/2014/main" id="{E6A0517C-310C-A4EB-3A99-C51E4032E56F}"/>
                </a:ext>
              </a:extLst>
            </p:cNvPr>
            <p:cNvSpPr/>
            <p:nvPr/>
          </p:nvSpPr>
          <p:spPr>
            <a:xfrm>
              <a:off x="628222" y="3829263"/>
              <a:ext cx="621867" cy="2261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 defTabSz="914290">
                <a:spcAft>
                  <a:spcPts val="169"/>
                </a:spcAft>
              </a:pPr>
              <a:r>
                <a:rPr lang="en-US" altLang="zh-CN" sz="800" dirty="0">
                  <a:solidFill>
                    <a:schemeClr val="bg2">
                      <a:lumMod val="10000"/>
                    </a:schemeClr>
                  </a:solidFill>
                  <a:latin typeface="+mj-lt"/>
                  <a:cs typeface="Arial" pitchFamily="34" charset="0"/>
                </a:rPr>
                <a:t>Public Subnet</a:t>
              </a:r>
            </a:p>
          </p:txBody>
        </p:sp>
        <p:sp>
          <p:nvSpPr>
            <p:cNvPr id="1076" name="矩形 57">
              <a:extLst>
                <a:ext uri="{FF2B5EF4-FFF2-40B4-BE49-F238E27FC236}">
                  <a16:creationId xmlns:a16="http://schemas.microsoft.com/office/drawing/2014/main" id="{51AA9F11-653E-CD78-5D13-199418210A07}"/>
                </a:ext>
              </a:extLst>
            </p:cNvPr>
            <p:cNvSpPr/>
            <p:nvPr/>
          </p:nvSpPr>
          <p:spPr>
            <a:xfrm>
              <a:off x="1598507" y="3795755"/>
              <a:ext cx="621867" cy="2261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 defTabSz="914290">
                <a:spcAft>
                  <a:spcPts val="169"/>
                </a:spcAft>
              </a:pPr>
              <a:r>
                <a:rPr lang="en-US" altLang="zh-CN" sz="800" dirty="0">
                  <a:solidFill>
                    <a:schemeClr val="bg2">
                      <a:lumMod val="10000"/>
                    </a:schemeClr>
                  </a:solidFill>
                  <a:latin typeface="+mj-lt"/>
                  <a:cs typeface="Arial" pitchFamily="34" charset="0"/>
                </a:rPr>
                <a:t>Private Subnet</a:t>
              </a:r>
            </a:p>
          </p:txBody>
        </p:sp>
        <p:sp>
          <p:nvSpPr>
            <p:cNvPr id="1077" name="矩形 117">
              <a:extLst>
                <a:ext uri="{FF2B5EF4-FFF2-40B4-BE49-F238E27FC236}">
                  <a16:creationId xmlns:a16="http://schemas.microsoft.com/office/drawing/2014/main" id="{3FE0E126-8F0A-DBF2-EFBB-39BFB472B78F}"/>
                </a:ext>
              </a:extLst>
            </p:cNvPr>
            <p:cNvSpPr/>
            <p:nvPr/>
          </p:nvSpPr>
          <p:spPr>
            <a:xfrm>
              <a:off x="1184268" y="4599573"/>
              <a:ext cx="788365" cy="3378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 defTabSz="914290">
                <a:spcAft>
                  <a:spcPts val="169"/>
                </a:spcAft>
              </a:pPr>
              <a:r>
                <a:rPr lang="en-US" altLang="zh-CN" sz="1000" b="1" dirty="0">
                  <a:solidFill>
                    <a:schemeClr val="bg2">
                      <a:lumMod val="10000"/>
                    </a:schemeClr>
                  </a:solidFill>
                  <a:latin typeface="+mj-lt"/>
                  <a:cs typeface="Arial" pitchFamily="34" charset="0"/>
                </a:rPr>
                <a:t>FGT</a:t>
              </a:r>
              <a:endParaRPr lang="zh-CN" altLang="en-US" sz="1000" b="1" dirty="0">
                <a:solidFill>
                  <a:schemeClr val="bg2">
                    <a:lumMod val="10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66E74E1-17E6-2843-4E30-F9A5735ED3EE}"/>
              </a:ext>
            </a:extLst>
          </p:cNvPr>
          <p:cNvCxnSpPr>
            <a:cxnSpLocks/>
          </p:cNvCxnSpPr>
          <p:nvPr/>
        </p:nvCxnSpPr>
        <p:spPr>
          <a:xfrm flipH="1">
            <a:off x="4725475" y="3305658"/>
            <a:ext cx="4350962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E3577F31-258C-953C-1BF2-F3D94FC5D8B3}"/>
              </a:ext>
            </a:extLst>
          </p:cNvPr>
          <p:cNvCxnSpPr>
            <a:cxnSpLocks/>
          </p:cNvCxnSpPr>
          <p:nvPr/>
        </p:nvCxnSpPr>
        <p:spPr>
          <a:xfrm flipV="1">
            <a:off x="5129738" y="3367829"/>
            <a:ext cx="3857711" cy="16254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CB242F4-407F-D8AA-29D3-C71793A9F497}"/>
              </a:ext>
            </a:extLst>
          </p:cNvPr>
          <p:cNvCxnSpPr>
            <a:cxnSpLocks/>
          </p:cNvCxnSpPr>
          <p:nvPr/>
        </p:nvCxnSpPr>
        <p:spPr>
          <a:xfrm flipV="1">
            <a:off x="5119760" y="3195787"/>
            <a:ext cx="3857711" cy="16254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>
            <a:extLst>
              <a:ext uri="{FF2B5EF4-FFF2-40B4-BE49-F238E27FC236}">
                <a16:creationId xmlns:a16="http://schemas.microsoft.com/office/drawing/2014/main" id="{A774C6DC-06A1-2818-0FAA-076395280625}"/>
              </a:ext>
            </a:extLst>
          </p:cNvPr>
          <p:cNvSpPr/>
          <p:nvPr/>
        </p:nvSpPr>
        <p:spPr>
          <a:xfrm>
            <a:off x="5807298" y="3255560"/>
            <a:ext cx="2149475" cy="90375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1434F1ED-DBFF-DD2C-CB28-EDB3DFEF616B}"/>
              </a:ext>
            </a:extLst>
          </p:cNvPr>
          <p:cNvCxnSpPr>
            <a:cxnSpLocks/>
          </p:cNvCxnSpPr>
          <p:nvPr/>
        </p:nvCxnSpPr>
        <p:spPr>
          <a:xfrm>
            <a:off x="4246339" y="3375956"/>
            <a:ext cx="420959" cy="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586CE79F-8A54-4FF9-89C3-7EB5A907BBFD}"/>
              </a:ext>
            </a:extLst>
          </p:cNvPr>
          <p:cNvCxnSpPr>
            <a:cxnSpLocks/>
          </p:cNvCxnSpPr>
          <p:nvPr/>
        </p:nvCxnSpPr>
        <p:spPr>
          <a:xfrm>
            <a:off x="1001018" y="5175878"/>
            <a:ext cx="440106" cy="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082AC6BA-CF7B-9C8C-35BD-042C575EED03}"/>
              </a:ext>
            </a:extLst>
          </p:cNvPr>
          <p:cNvCxnSpPr>
            <a:cxnSpLocks/>
          </p:cNvCxnSpPr>
          <p:nvPr/>
        </p:nvCxnSpPr>
        <p:spPr>
          <a:xfrm>
            <a:off x="2220927" y="3384083"/>
            <a:ext cx="420959" cy="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59C0D263-6B25-88B7-B766-A1E24EF7DE83}"/>
              </a:ext>
            </a:extLst>
          </p:cNvPr>
          <p:cNvCxnSpPr>
            <a:cxnSpLocks/>
          </p:cNvCxnSpPr>
          <p:nvPr/>
        </p:nvCxnSpPr>
        <p:spPr>
          <a:xfrm flipV="1">
            <a:off x="1001018" y="5307856"/>
            <a:ext cx="440106" cy="8127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 360">
            <a:extLst>
              <a:ext uri="{FF2B5EF4-FFF2-40B4-BE49-F238E27FC236}">
                <a16:creationId xmlns:a16="http://schemas.microsoft.com/office/drawing/2014/main" id="{98B7FF70-53CE-F76A-68D4-BDF0F3B61696}"/>
              </a:ext>
            </a:extLst>
          </p:cNvPr>
          <p:cNvSpPr/>
          <p:nvPr/>
        </p:nvSpPr>
        <p:spPr>
          <a:xfrm>
            <a:off x="984523" y="5460336"/>
            <a:ext cx="456601" cy="45719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BD73A081-9704-3631-3ADA-1BE9CF76604B}"/>
              </a:ext>
            </a:extLst>
          </p:cNvPr>
          <p:cNvCxnSpPr/>
          <p:nvPr/>
        </p:nvCxnSpPr>
        <p:spPr>
          <a:xfrm>
            <a:off x="1027532" y="5630545"/>
            <a:ext cx="370582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6B785A9F-29C5-6741-280B-A3120B9DA722}"/>
              </a:ext>
            </a:extLst>
          </p:cNvPr>
          <p:cNvSpPr txBox="1"/>
          <p:nvPr/>
        </p:nvSpPr>
        <p:spPr>
          <a:xfrm>
            <a:off x="1444824" y="5086104"/>
            <a:ext cx="80983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Control Plane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1910AD94-F3E4-63C0-5A2B-5C91862E4D46}"/>
              </a:ext>
            </a:extLst>
          </p:cNvPr>
          <p:cNvSpPr txBox="1"/>
          <p:nvPr/>
        </p:nvSpPr>
        <p:spPr>
          <a:xfrm>
            <a:off x="1447372" y="5222707"/>
            <a:ext cx="69602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Data Plane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34603B2-5904-A702-6041-6C46403F8247}"/>
              </a:ext>
            </a:extLst>
          </p:cNvPr>
          <p:cNvSpPr txBox="1"/>
          <p:nvPr/>
        </p:nvSpPr>
        <p:spPr>
          <a:xfrm>
            <a:off x="1449920" y="5371101"/>
            <a:ext cx="718466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Ipsec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Tunel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21B65BC-A25D-2CA8-460C-213BC23965AD}"/>
              </a:ext>
            </a:extLst>
          </p:cNvPr>
          <p:cNvSpPr txBox="1"/>
          <p:nvPr/>
        </p:nvSpPr>
        <p:spPr>
          <a:xfrm>
            <a:off x="1457426" y="5539931"/>
            <a:ext cx="64953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BGP Peer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17E91-138D-57ED-78B6-E92C70C38021}"/>
              </a:ext>
            </a:extLst>
          </p:cNvPr>
          <p:cNvSpPr txBox="1"/>
          <p:nvPr/>
        </p:nvSpPr>
        <p:spPr>
          <a:xfrm>
            <a:off x="2282370" y="3032921"/>
            <a:ext cx="415498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800" dirty="0" err="1">
                <a:solidFill>
                  <a:srgbClr val="000000"/>
                </a:solidFill>
                <a:cs typeface="Arial" panose="020B0604020202090204" pitchFamily="34" charset="0"/>
              </a:rPr>
              <a:t>ebgp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AD76A-402A-D828-12B2-00DD1B172FC4}"/>
              </a:ext>
            </a:extLst>
          </p:cNvPr>
          <p:cNvSpPr txBox="1"/>
          <p:nvPr/>
        </p:nvSpPr>
        <p:spPr>
          <a:xfrm>
            <a:off x="4147277" y="3039548"/>
            <a:ext cx="415498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800" dirty="0" err="1">
                <a:solidFill>
                  <a:srgbClr val="000000"/>
                </a:solidFill>
                <a:cs typeface="Arial" panose="020B0604020202090204" pitchFamily="34" charset="0"/>
              </a:rPr>
              <a:t>ebgp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3CC5-A545-B853-CA0D-B0286536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389E42-B20E-BF2A-D98A-B355B95D7DE6}"/>
              </a:ext>
            </a:extLst>
          </p:cNvPr>
          <p:cNvSpPr txBox="1"/>
          <p:nvPr/>
        </p:nvSpPr>
        <p:spPr>
          <a:xfrm>
            <a:off x="275208" y="363984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>
                <a:solidFill>
                  <a:srgbClr val="000000"/>
                </a:solidFill>
                <a:cs typeface="Arial" panose="020B0604020202090204" pitchFamily="34" charset="0"/>
              </a:rPr>
              <a:t>BGP</a:t>
            </a:r>
            <a:r>
              <a:rPr lang="zh-CN" altLang="en-US" sz="3200">
                <a:solidFill>
                  <a:srgbClr val="000000"/>
                </a:solidFill>
                <a:cs typeface="Arial" panose="020B0604020202090204" pitchFamily="34" charset="0"/>
              </a:rPr>
              <a:t>路由配置</a:t>
            </a:r>
            <a:r>
              <a:rPr lang="en-US" altLang="zh-CN" sz="320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E94A9-9064-BC72-EC35-A631135F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9" y="1039771"/>
            <a:ext cx="7283126" cy="5151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98009-0999-5141-C686-393948394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835831"/>
            <a:ext cx="67437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7310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GCP Route INFO-1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F72D4-3FCF-4147-E42A-0C9F4ED2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2" y="1321162"/>
            <a:ext cx="11614753" cy="4215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2B5-E1F3-4017-3172-FB3B9CE79580}"/>
              </a:ext>
            </a:extLst>
          </p:cNvPr>
          <p:cNvSpPr txBox="1"/>
          <p:nvPr/>
        </p:nvSpPr>
        <p:spPr>
          <a:xfrm>
            <a:off x="275208" y="5815369"/>
            <a:ext cx="98671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新加坡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虽然收到香港发过来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192.168.11.0/24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，但是不会转发给新加坡的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因为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HK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不支持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SITE-TO-STIE-TRANSFER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97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E0043-6FC7-7A7C-898D-28BDB216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FEA45A-A7E0-7EEC-C30D-6B777E5B4614}"/>
              </a:ext>
            </a:extLst>
          </p:cNvPr>
          <p:cNvSpPr txBox="1"/>
          <p:nvPr/>
        </p:nvSpPr>
        <p:spPr>
          <a:xfrm>
            <a:off x="275208" y="363984"/>
            <a:ext cx="37310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>
                <a:solidFill>
                  <a:srgbClr val="000000"/>
                </a:solidFill>
                <a:cs typeface="Arial" panose="020B0604020202090204" pitchFamily="34" charset="0"/>
              </a:rPr>
              <a:t>GCP Route INFO-2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EB5CE-5D2C-A8AD-4E12-934BA757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6" y="1480667"/>
            <a:ext cx="11407366" cy="38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0725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Singapore FGT VPN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2302B-A688-FDAF-E6C8-1B551D96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5" y="1158279"/>
            <a:ext cx="10800784" cy="35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7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8058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Singapore 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988C-78CE-64D7-399D-2198279D1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8" y="1264656"/>
            <a:ext cx="42672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EE99D-A8E8-C37C-F1A3-7A4F16E7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48" y="3250847"/>
            <a:ext cx="11337187" cy="2981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3E5FF-AAF4-9EB8-A46D-17FBEC42C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852" y="363984"/>
            <a:ext cx="4970184" cy="2770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612B64-C49C-950E-409B-64738A09F8C9}"/>
              </a:ext>
            </a:extLst>
          </p:cNvPr>
          <p:cNvSpPr txBox="1"/>
          <p:nvPr/>
        </p:nvSpPr>
        <p:spPr>
          <a:xfrm>
            <a:off x="7740713" y="6348566"/>
            <a:ext cx="349647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BGP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中发布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US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路由至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NCC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网络中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362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82861-78B3-6E5D-9147-066D01A61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B525F0-73F0-2E12-D053-CFE731AA6C17}"/>
              </a:ext>
            </a:extLst>
          </p:cNvPr>
          <p:cNvSpPr txBox="1"/>
          <p:nvPr/>
        </p:nvSpPr>
        <p:spPr>
          <a:xfrm>
            <a:off x="275208" y="363984"/>
            <a:ext cx="26394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US FGT VPN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CD96F-54FF-5350-8BAA-02877474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5" y="1308151"/>
            <a:ext cx="11157325" cy="34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9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2DA5B-A594-4101-D06C-007B9E62A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F163CE-251B-6280-E037-C53E6C70DF38}"/>
              </a:ext>
            </a:extLst>
          </p:cNvPr>
          <p:cNvSpPr txBox="1"/>
          <p:nvPr/>
        </p:nvSpPr>
        <p:spPr>
          <a:xfrm>
            <a:off x="275208" y="363984"/>
            <a:ext cx="261539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US FGT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902AE-9C45-104F-7004-A08F9F53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028700"/>
            <a:ext cx="3857625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017AFC-5C17-2226-6BDD-95D4193A4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3629198"/>
            <a:ext cx="11339513" cy="199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0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947EA-6488-524C-45CB-860AA417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4768A-D2F1-4050-D888-FF31CAE532A1}"/>
              </a:ext>
            </a:extLst>
          </p:cNvPr>
          <p:cNvSpPr txBox="1"/>
          <p:nvPr/>
        </p:nvSpPr>
        <p:spPr>
          <a:xfrm>
            <a:off x="275208" y="363984"/>
            <a:ext cx="282218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NCC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RTB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956A9-D247-6389-8010-C95585C9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8" y="1078013"/>
            <a:ext cx="10284737" cy="4774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2BE45-70AC-A2BA-3E2A-A3889F080D6F}"/>
              </a:ext>
            </a:extLst>
          </p:cNvPr>
          <p:cNvSpPr txBox="1"/>
          <p:nvPr/>
        </p:nvSpPr>
        <p:spPr>
          <a:xfrm>
            <a:off x="506994" y="6031370"/>
            <a:ext cx="418730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Singapore cloud router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NCC BGP </a:t>
            </a:r>
            <a:r>
              <a:rPr lang="zh-CN" altLang="en-US" sz="1400">
                <a:solidFill>
                  <a:srgbClr val="000000"/>
                </a:solidFill>
                <a:cs typeface="Arial" panose="020B0604020202090204" pitchFamily="34" charset="0"/>
              </a:rPr>
              <a:t>传入</a:t>
            </a:r>
            <a:r>
              <a:rPr lang="en-US" altLang="zh-CN" sz="1400">
                <a:solidFill>
                  <a:srgbClr val="000000"/>
                </a:solidFill>
                <a:cs typeface="Arial" panose="020B0604020202090204" pitchFamily="34" charset="0"/>
              </a:rPr>
              <a:t>HK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Site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1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1900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39C77-27C6-7BD7-B665-B7D60EC0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9" y="1280793"/>
            <a:ext cx="5286460" cy="3752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DD2EB-00CE-4988-2E10-DEFA166B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51" y="1280793"/>
            <a:ext cx="6194799" cy="3752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C5AABA-7FEC-D47F-2926-A51B0DB2163C}"/>
              </a:ext>
            </a:extLst>
          </p:cNvPr>
          <p:cNvSpPr txBox="1"/>
          <p:nvPr/>
        </p:nvSpPr>
        <p:spPr>
          <a:xfrm>
            <a:off x="282770" y="5577207"/>
            <a:ext cx="519885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从新加坡、香港都通过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BGP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访问美国的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10.0.0.187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7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EB2B1-2C59-A16C-598F-9ADBC274A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DE712-AAFC-5880-7212-7DF6D857EC2E}"/>
              </a:ext>
            </a:extLst>
          </p:cNvPr>
          <p:cNvSpPr txBox="1"/>
          <p:nvPr/>
        </p:nvSpPr>
        <p:spPr>
          <a:xfrm>
            <a:off x="275208" y="363984"/>
            <a:ext cx="21900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2C24F-A087-3903-F413-73D89D5F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0" y="899515"/>
            <a:ext cx="11045228" cy="2204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9F45F-AF2C-6C4B-2053-9FD3075D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59" y="3224217"/>
            <a:ext cx="11045227" cy="33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规划网络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44E43-FAB3-2C4D-C1AE-0DFB73DCF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043665"/>
            <a:ext cx="10901726" cy="4299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B6BCC-C6E9-7182-0528-BF5F9891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277" y="1895474"/>
            <a:ext cx="654251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9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7F05A-23BA-F294-A584-A601F2BC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59D469-AAC1-055F-376D-67AA6301D073}"/>
              </a:ext>
            </a:extLst>
          </p:cNvPr>
          <p:cNvSpPr txBox="1"/>
          <p:nvPr/>
        </p:nvSpPr>
        <p:spPr>
          <a:xfrm>
            <a:off x="275208" y="363984"/>
            <a:ext cx="21900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727DA-8C54-306E-2C2A-4FCC8902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5" y="1208298"/>
            <a:ext cx="11621671" cy="44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23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5D3ED-22A6-A9CF-8C3D-FD0F6EFBB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65FCA-6C2D-94EC-35C8-3CEBE473058D}"/>
              </a:ext>
            </a:extLst>
          </p:cNvPr>
          <p:cNvSpPr txBox="1"/>
          <p:nvPr/>
        </p:nvSpPr>
        <p:spPr>
          <a:xfrm>
            <a:off x="275208" y="363984"/>
            <a:ext cx="21900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B4C31-82A8-8D8D-F6D1-BAE459BF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353119"/>
            <a:ext cx="11621671" cy="42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08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防火墙策略规划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EE44-3BA4-895D-204E-66EB3EDD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345631"/>
            <a:ext cx="11472059" cy="41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4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2DA15-D5F7-47D5-86F3-6CEF68A4B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0" y="899515"/>
            <a:ext cx="9003079" cy="5414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FF663-24D5-581C-F940-2A5394D00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863" y="899516"/>
            <a:ext cx="9120838" cy="541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92673-AEA3-8C55-7BC2-8F073F14F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384" y="631749"/>
            <a:ext cx="7037317" cy="59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FF04F-F759-4655-9845-946BDF92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194522"/>
            <a:ext cx="8611825" cy="4806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694DEB-7A8B-D53F-7E7B-26D6F0C9A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251" y="1194522"/>
            <a:ext cx="4740524" cy="48114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1D0004-EED5-5B31-A480-15EB7611E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76" y="1194522"/>
            <a:ext cx="4978866" cy="48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7D7C-BB23-C118-C2EE-3FBF83ED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258DC-F4BC-0506-F15F-2FE4878C86AB}"/>
              </a:ext>
            </a:extLst>
          </p:cNvPr>
          <p:cNvSpPr txBox="1"/>
          <p:nvPr/>
        </p:nvSpPr>
        <p:spPr>
          <a:xfrm>
            <a:off x="275208" y="193928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41440-6523-960A-6E36-5A143BAACE13}"/>
              </a:ext>
            </a:extLst>
          </p:cNvPr>
          <p:cNvSpPr txBox="1"/>
          <p:nvPr/>
        </p:nvSpPr>
        <p:spPr>
          <a:xfrm>
            <a:off x="10128566" y="2276786"/>
            <a:ext cx="2159566" cy="168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注意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GCP 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登录密码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GCP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随机生成；如果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不小心把这个页面关闭也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不用担心，可以选择已经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创建好的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实例，下拉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到最后面，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custom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Metadata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找到登录密码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AB9BD-E071-2253-9E01-070FBE07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8" y="959039"/>
            <a:ext cx="9591296" cy="49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7D7C-BB23-C118-C2EE-3FBF83ED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258DC-F4BC-0506-F15F-2FE4878C86AB}"/>
              </a:ext>
            </a:extLst>
          </p:cNvPr>
          <p:cNvSpPr txBox="1"/>
          <p:nvPr/>
        </p:nvSpPr>
        <p:spPr>
          <a:xfrm>
            <a:off x="275208" y="193928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0F40F-82D9-959F-DCA4-A34C6746D399}"/>
              </a:ext>
            </a:extLst>
          </p:cNvPr>
          <p:cNvSpPr txBox="1"/>
          <p:nvPr/>
        </p:nvSpPr>
        <p:spPr>
          <a:xfrm>
            <a:off x="968560" y="63380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修改</a:t>
            </a:r>
            <a:r>
              <a:rPr lang="en-US" altLang="zh-CN" dirty="0"/>
              <a:t>customer access</a:t>
            </a:r>
            <a:r>
              <a:rPr lang="zh-CN" altLang="en-US" dirty="0"/>
              <a:t>权限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010-9D3F-6007-4AD7-C79DCE90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4" y="723900"/>
            <a:ext cx="9815649" cy="541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4E169-486D-24B2-67E2-E1D8819C2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731" y="709747"/>
            <a:ext cx="6392317" cy="541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82BFB-BB70-5502-1599-AFBDFA72D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803" y="695594"/>
            <a:ext cx="5967166" cy="54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28949-C127-FEF2-F64F-ACABC6347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11CA-2B0C-D0F3-2A3C-94251BCA9E3E}"/>
              </a:ext>
            </a:extLst>
          </p:cNvPr>
          <p:cNvSpPr txBox="1"/>
          <p:nvPr/>
        </p:nvSpPr>
        <p:spPr>
          <a:xfrm>
            <a:off x="373856" y="291584"/>
            <a:ext cx="610076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FGT-5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AFC8D-5806-5F40-CDDA-20917E0B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86819"/>
            <a:ext cx="10805373" cy="35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78753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14011</TotalTime>
  <Words>593</Words>
  <Application>Microsoft Office PowerPoint</Application>
  <PresentationFormat>Widescreen</PresentationFormat>
  <Paragraphs>122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Inter</vt:lpstr>
      <vt:lpstr>Arial</vt:lpstr>
      <vt:lpstr>Roboto</vt:lpstr>
      <vt:lpstr>Fortinet Theme</vt:lpstr>
      <vt:lpstr>GCP NCC Networking Best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2669</cp:revision>
  <cp:lastPrinted>2021-03-23T01:37:48Z</cp:lastPrinted>
  <dcterms:created xsi:type="dcterms:W3CDTF">2021-03-23T01:37:48Z</dcterms:created>
  <dcterms:modified xsi:type="dcterms:W3CDTF">2025-02-07T06:34:36Z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